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540a63c8c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3736c05254683"/>
  </p:sldMasterIdLst>
  <p:sldIdLst>
    <p:sldId xmlns:r="http://schemas.openxmlformats.org/officeDocument/2006/relationships" id="256" r:id="Rc4b132ed5cc94e6a"/>
    <p:sldId xmlns:r="http://schemas.openxmlformats.org/officeDocument/2006/relationships" id="257" r:id="Rf023051cb4c74e25"/>
    <p:sldId xmlns:r="http://schemas.openxmlformats.org/officeDocument/2006/relationships" id="258" r:id="Rcdc4d74067774114"/>
    <p:sldId xmlns:r="http://schemas.openxmlformats.org/officeDocument/2006/relationships" id="259" r:id="R5d64b0c148134ffb"/>
    <p:sldId xmlns:r="http://schemas.openxmlformats.org/officeDocument/2006/relationships" id="260" r:id="R6c084088d05d42f2"/>
    <p:sldId xmlns:r="http://schemas.openxmlformats.org/officeDocument/2006/relationships" id="261" r:id="Rf6e9bfc44d15456f"/>
    <p:sldId xmlns:r="http://schemas.openxmlformats.org/officeDocument/2006/relationships" id="262" r:id="R6d4803ad2478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3736c05254683" /><Relationship Type="http://schemas.openxmlformats.org/officeDocument/2006/relationships/slide" Target="/ppt/slides/slide1.xml" Id="Rc4b132ed5cc94e6a" /><Relationship Type="http://schemas.openxmlformats.org/officeDocument/2006/relationships/slide" Target="/ppt/slides/slide2.xml" Id="Rf023051cb4c74e25" /><Relationship Type="http://schemas.openxmlformats.org/officeDocument/2006/relationships/slide" Target="/ppt/slides/slide3.xml" Id="Rcdc4d74067774114" /><Relationship Type="http://schemas.openxmlformats.org/officeDocument/2006/relationships/slide" Target="/ppt/slides/slide4.xml" Id="R5d64b0c148134ffb" /><Relationship Type="http://schemas.openxmlformats.org/officeDocument/2006/relationships/slide" Target="/ppt/slides/slide5.xml" Id="R6c084088d05d42f2" /><Relationship Type="http://schemas.openxmlformats.org/officeDocument/2006/relationships/slide" Target="/ppt/slides/slide6.xml" Id="Rf6e9bfc44d15456f" /><Relationship Type="http://schemas.openxmlformats.org/officeDocument/2006/relationships/slide" Target="/ppt/slides/slide7.xml" Id="R6d4803ad2478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6925965b9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afd51ca7a4fc6" /><Relationship Type="http://schemas.openxmlformats.org/officeDocument/2006/relationships/theme" Target="/ppt/slideMasters/theme/theme1.xml" Id="Ra212b0148ef2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afd51ca7a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136e36307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1d645996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e1d1f5d4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a43958e8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b37220cc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e4dd3b55c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1134610b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SJØRVIKA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13 701 275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13 871 440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Haaland, Nedre Nattland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888 845 712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SJØRVIKA AS</a:t>
            </a:r>
          </a:p>
        </p:txBody>
      </p:sp>
    </p:spTree>
  </p:cSld>
  <p:clrMapOvr>
    <a:masterClrMapping xmlns:a="http://schemas.openxmlformats.org/drawingml/2006/main"/>
  </p:clrMapOvr>
</p:sld>
</file>