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8ae3fb440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5e7b44973473b"/>
  </p:sldMasterIdLst>
  <p:sldIdLst>
    <p:sldId xmlns:r="http://schemas.openxmlformats.org/officeDocument/2006/relationships" id="256" r:id="R3bc1fbf9a9994de2"/>
    <p:sldId xmlns:r="http://schemas.openxmlformats.org/officeDocument/2006/relationships" id="257" r:id="R62de10e39d1f4201"/>
    <p:sldId xmlns:r="http://schemas.openxmlformats.org/officeDocument/2006/relationships" id="258" r:id="R1d84ae7bba844b8e"/>
    <p:sldId xmlns:r="http://schemas.openxmlformats.org/officeDocument/2006/relationships" id="259" r:id="Rc55acd2148734a2d"/>
    <p:sldId xmlns:r="http://schemas.openxmlformats.org/officeDocument/2006/relationships" id="260" r:id="R3a75a0d5d33146a8"/>
    <p:sldId xmlns:r="http://schemas.openxmlformats.org/officeDocument/2006/relationships" id="261" r:id="R39d1f73523454849"/>
    <p:sldId xmlns:r="http://schemas.openxmlformats.org/officeDocument/2006/relationships" id="262" r:id="Rb8a006251da8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5e7b44973473b" /><Relationship Type="http://schemas.openxmlformats.org/officeDocument/2006/relationships/slide" Target="/ppt/slides/slide1.xml" Id="R3bc1fbf9a9994de2" /><Relationship Type="http://schemas.openxmlformats.org/officeDocument/2006/relationships/slide" Target="/ppt/slides/slide2.xml" Id="R62de10e39d1f4201" /><Relationship Type="http://schemas.openxmlformats.org/officeDocument/2006/relationships/slide" Target="/ppt/slides/slide3.xml" Id="R1d84ae7bba844b8e" /><Relationship Type="http://schemas.openxmlformats.org/officeDocument/2006/relationships/slide" Target="/ppt/slides/slide4.xml" Id="Rc55acd2148734a2d" /><Relationship Type="http://schemas.openxmlformats.org/officeDocument/2006/relationships/slide" Target="/ppt/slides/slide5.xml" Id="R3a75a0d5d33146a8" /><Relationship Type="http://schemas.openxmlformats.org/officeDocument/2006/relationships/slide" Target="/ppt/slides/slide6.xml" Id="R39d1f73523454849" /><Relationship Type="http://schemas.openxmlformats.org/officeDocument/2006/relationships/slide" Target="/ppt/slides/slide7.xml" Id="Rb8a006251da8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4a16950ef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ff1122dd4c4a" /><Relationship Type="http://schemas.openxmlformats.org/officeDocument/2006/relationships/theme" Target="/ppt/slideMasters/theme/theme1.xml" Id="R7b2a071f490d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eff1122dd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867db8aa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b189a361f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b747f6162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f28ee07b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b5ea8e53a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7078002e0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37de4bd67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INDRELID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INDRELID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120 899 553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121 167 555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JORUND ELISABETH RØNNING INDRELID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ELISABETH RØNNING INDRELID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RØNNING INDRELID  –  24,1 %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30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888 862 102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