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849c2d393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71ebfe32944e4"/>
  </p:sldMasterIdLst>
  <p:sldIdLst>
    <p:sldId xmlns:r="http://schemas.openxmlformats.org/officeDocument/2006/relationships" id="256" r:id="Rb30603fb306b460b"/>
    <p:sldId xmlns:r="http://schemas.openxmlformats.org/officeDocument/2006/relationships" id="257" r:id="Ra375b2b1dbbe4859"/>
    <p:sldId xmlns:r="http://schemas.openxmlformats.org/officeDocument/2006/relationships" id="258" r:id="Re1171d8351164198"/>
    <p:sldId xmlns:r="http://schemas.openxmlformats.org/officeDocument/2006/relationships" id="259" r:id="R73779c256aef46da"/>
    <p:sldId xmlns:r="http://schemas.openxmlformats.org/officeDocument/2006/relationships" id="260" r:id="Rfc0e849341e54193"/>
    <p:sldId xmlns:r="http://schemas.openxmlformats.org/officeDocument/2006/relationships" id="261" r:id="Ra58de33090ff4da4"/>
    <p:sldId xmlns:r="http://schemas.openxmlformats.org/officeDocument/2006/relationships" id="262" r:id="Rb6d738403745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71ebfe32944e4" /><Relationship Type="http://schemas.openxmlformats.org/officeDocument/2006/relationships/slide" Target="/ppt/slides/slide1.xml" Id="Rb30603fb306b460b" /><Relationship Type="http://schemas.openxmlformats.org/officeDocument/2006/relationships/slide" Target="/ppt/slides/slide2.xml" Id="Ra375b2b1dbbe4859" /><Relationship Type="http://schemas.openxmlformats.org/officeDocument/2006/relationships/slide" Target="/ppt/slides/slide3.xml" Id="Re1171d8351164198" /><Relationship Type="http://schemas.openxmlformats.org/officeDocument/2006/relationships/slide" Target="/ppt/slides/slide4.xml" Id="R73779c256aef46da" /><Relationship Type="http://schemas.openxmlformats.org/officeDocument/2006/relationships/slide" Target="/ppt/slides/slide5.xml" Id="Rfc0e849341e54193" /><Relationship Type="http://schemas.openxmlformats.org/officeDocument/2006/relationships/slide" Target="/ppt/slides/slide6.xml" Id="Ra58de33090ff4da4" /><Relationship Type="http://schemas.openxmlformats.org/officeDocument/2006/relationships/slide" Target="/ppt/slides/slide7.xml" Id="Rb6d738403745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b52d96e43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1ccaa07e4b9d" /><Relationship Type="http://schemas.openxmlformats.org/officeDocument/2006/relationships/theme" Target="/ppt/slideMasters/theme/theme1.xml" Id="Rfc893412168c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91ccaa07e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7b8dc720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cd4105467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674e5493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8b9e29742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2fad024d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699bbd63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52d12f36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AMARILLO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AMARILLO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117 343 068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245 291 150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263 970 003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ROGER MYREN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ROGER MYREN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888 868 852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AMARILLO AS</a:t>
            </a:r>
          </a:p>
        </p:txBody>
      </p:sp>
    </p:spTree>
  </p:cSld>
  <p:clrMapOvr>
    <a:masterClrMapping xmlns:a="http://schemas.openxmlformats.org/drawingml/2006/main"/>
  </p:clrMapOvr>
</p:sld>
</file>