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ee6165c15549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d4efa63ea84fc0"/>
  </p:sldMasterIdLst>
  <p:sldIdLst>
    <p:sldId xmlns:r="http://schemas.openxmlformats.org/officeDocument/2006/relationships" id="256" r:id="Rfcb4ab618ad6459b"/>
    <p:sldId xmlns:r="http://schemas.openxmlformats.org/officeDocument/2006/relationships" id="257" r:id="Rca9d05395d8346e3"/>
    <p:sldId xmlns:r="http://schemas.openxmlformats.org/officeDocument/2006/relationships" id="258" r:id="R8b7f4338715441b6"/>
    <p:sldId xmlns:r="http://schemas.openxmlformats.org/officeDocument/2006/relationships" id="259" r:id="R370bc54352e74bf5"/>
    <p:sldId xmlns:r="http://schemas.openxmlformats.org/officeDocument/2006/relationships" id="260" r:id="R9b11120c79b34e63"/>
    <p:sldId xmlns:r="http://schemas.openxmlformats.org/officeDocument/2006/relationships" id="261" r:id="R914f227acaa249cf"/>
    <p:sldId xmlns:r="http://schemas.openxmlformats.org/officeDocument/2006/relationships" id="262" r:id="R3896d4cbee1143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d4efa63ea84fc0" /><Relationship Type="http://schemas.openxmlformats.org/officeDocument/2006/relationships/slide" Target="/ppt/slides/slide1.xml" Id="Rfcb4ab618ad6459b" /><Relationship Type="http://schemas.openxmlformats.org/officeDocument/2006/relationships/slide" Target="/ppt/slides/slide2.xml" Id="Rca9d05395d8346e3" /><Relationship Type="http://schemas.openxmlformats.org/officeDocument/2006/relationships/slide" Target="/ppt/slides/slide3.xml" Id="R8b7f4338715441b6" /><Relationship Type="http://schemas.openxmlformats.org/officeDocument/2006/relationships/slide" Target="/ppt/slides/slide4.xml" Id="R370bc54352e74bf5" /><Relationship Type="http://schemas.openxmlformats.org/officeDocument/2006/relationships/slide" Target="/ppt/slides/slide5.xml" Id="R9b11120c79b34e63" /><Relationship Type="http://schemas.openxmlformats.org/officeDocument/2006/relationships/slide" Target="/ppt/slides/slide6.xml" Id="R914f227acaa249cf" /><Relationship Type="http://schemas.openxmlformats.org/officeDocument/2006/relationships/slide" Target="/ppt/slides/slide7.xml" Id="R3896d4cbee1143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79ababcd904a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6411cc7b64507" /><Relationship Type="http://schemas.openxmlformats.org/officeDocument/2006/relationships/theme" Target="/ppt/slideMasters/theme/theme1.xml" Id="R249ffe4225d647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76411cc7b645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8970dc35841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87a2aec0f44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f4a5f9de84b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60a29110940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1e36174c54f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123c7a22a4e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d941cdb2148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YNGLE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YNGLE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YNGLE AS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YNGLE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YNGLE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YNGLE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6 781 410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31 734 600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33 150 628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YNGLE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TRONSGÅRD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YNGLE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888 912 452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YNGLE AS</a:t>
            </a:r>
          </a:p>
        </p:txBody>
      </p:sp>
    </p:spTree>
  </p:cSld>
  <p:clrMapOvr>
    <a:masterClrMapping xmlns:a="http://schemas.openxmlformats.org/drawingml/2006/main"/>
  </p:clrMapOvr>
</p:sld>
</file>