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7fed438c44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b2cb3b837d4a7a"/>
  </p:sldMasterIdLst>
  <p:sldIdLst>
    <p:sldId xmlns:r="http://schemas.openxmlformats.org/officeDocument/2006/relationships" id="256" r:id="Rff6b50788cd2484a"/>
    <p:sldId xmlns:r="http://schemas.openxmlformats.org/officeDocument/2006/relationships" id="257" r:id="R322947a92beb41b4"/>
    <p:sldId xmlns:r="http://schemas.openxmlformats.org/officeDocument/2006/relationships" id="258" r:id="Rc1e30fc4c9704c20"/>
    <p:sldId xmlns:r="http://schemas.openxmlformats.org/officeDocument/2006/relationships" id="259" r:id="Ra6a95bed4c054c86"/>
    <p:sldId xmlns:r="http://schemas.openxmlformats.org/officeDocument/2006/relationships" id="260" r:id="R290ad936f45e42ef"/>
    <p:sldId xmlns:r="http://schemas.openxmlformats.org/officeDocument/2006/relationships" id="261" r:id="R8b0a9ee636194260"/>
    <p:sldId xmlns:r="http://schemas.openxmlformats.org/officeDocument/2006/relationships" id="262" r:id="R8f8c3523215b40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2cb3b837d4a7a" /><Relationship Type="http://schemas.openxmlformats.org/officeDocument/2006/relationships/slide" Target="/ppt/slides/slide1.xml" Id="Rff6b50788cd2484a" /><Relationship Type="http://schemas.openxmlformats.org/officeDocument/2006/relationships/slide" Target="/ppt/slides/slide2.xml" Id="R322947a92beb41b4" /><Relationship Type="http://schemas.openxmlformats.org/officeDocument/2006/relationships/slide" Target="/ppt/slides/slide3.xml" Id="Rc1e30fc4c9704c20" /><Relationship Type="http://schemas.openxmlformats.org/officeDocument/2006/relationships/slide" Target="/ppt/slides/slide4.xml" Id="Ra6a95bed4c054c86" /><Relationship Type="http://schemas.openxmlformats.org/officeDocument/2006/relationships/slide" Target="/ppt/slides/slide5.xml" Id="R290ad936f45e42ef" /><Relationship Type="http://schemas.openxmlformats.org/officeDocument/2006/relationships/slide" Target="/ppt/slides/slide6.xml" Id="R8b0a9ee636194260" /><Relationship Type="http://schemas.openxmlformats.org/officeDocument/2006/relationships/slide" Target="/ppt/slides/slide7.xml" Id="R8f8c3523215b40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93810626d74a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d8b31e3f54e87" /><Relationship Type="http://schemas.openxmlformats.org/officeDocument/2006/relationships/theme" Target="/ppt/slideMasters/theme/theme1.xml" Id="R15752406bb1043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1d8b31e3f5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5e149027b41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6978fd1014a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21efd16314f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a1ea2848d41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d53c5da3b47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c9027b6ef41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4d819a7cb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JAMAMI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JAMAMI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31 806 275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116 689 726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116 870 180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MØLSÆTER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MØLSÆTER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MØLSÆTER  –  22,9 %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SABRINA MØLSÆTER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MØLSÆTER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magnus.molsater@mimaco.no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888 912 622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JAMAMI INVEST AS</a:t>
            </a:r>
          </a:p>
        </p:txBody>
      </p:sp>
    </p:spTree>
  </p:cSld>
  <p:clrMapOvr>
    <a:masterClrMapping xmlns:a="http://schemas.openxmlformats.org/drawingml/2006/main"/>
  </p:clrMapOvr>
</p:sld>
</file>