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7b116c3dc46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251ca7d414b49"/>
  </p:sldMasterIdLst>
  <p:sldIdLst>
    <p:sldId xmlns:r="http://schemas.openxmlformats.org/officeDocument/2006/relationships" id="256" r:id="Rbe772d039643426e"/>
    <p:sldId xmlns:r="http://schemas.openxmlformats.org/officeDocument/2006/relationships" id="257" r:id="R004225bb106b48c2"/>
    <p:sldId xmlns:r="http://schemas.openxmlformats.org/officeDocument/2006/relationships" id="258" r:id="R1aed79d068f94406"/>
    <p:sldId xmlns:r="http://schemas.openxmlformats.org/officeDocument/2006/relationships" id="259" r:id="R76e1044ebf894c37"/>
    <p:sldId xmlns:r="http://schemas.openxmlformats.org/officeDocument/2006/relationships" id="260" r:id="Rc521f1eca77c404f"/>
    <p:sldId xmlns:r="http://schemas.openxmlformats.org/officeDocument/2006/relationships" id="261" r:id="R2cf50d349cc6489a"/>
    <p:sldId xmlns:r="http://schemas.openxmlformats.org/officeDocument/2006/relationships" id="262" r:id="Rb7190594b88a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251ca7d414b49" /><Relationship Type="http://schemas.openxmlformats.org/officeDocument/2006/relationships/slide" Target="/ppt/slides/slide1.xml" Id="Rbe772d039643426e" /><Relationship Type="http://schemas.openxmlformats.org/officeDocument/2006/relationships/slide" Target="/ppt/slides/slide2.xml" Id="R004225bb106b48c2" /><Relationship Type="http://schemas.openxmlformats.org/officeDocument/2006/relationships/slide" Target="/ppt/slides/slide3.xml" Id="R1aed79d068f94406" /><Relationship Type="http://schemas.openxmlformats.org/officeDocument/2006/relationships/slide" Target="/ppt/slides/slide4.xml" Id="R76e1044ebf894c37" /><Relationship Type="http://schemas.openxmlformats.org/officeDocument/2006/relationships/slide" Target="/ppt/slides/slide5.xml" Id="Rc521f1eca77c404f" /><Relationship Type="http://schemas.openxmlformats.org/officeDocument/2006/relationships/slide" Target="/ppt/slides/slide6.xml" Id="R2cf50d349cc6489a" /><Relationship Type="http://schemas.openxmlformats.org/officeDocument/2006/relationships/slide" Target="/ppt/slides/slide7.xml" Id="Rb7190594b88a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3b539d21b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47b547b294aee" /><Relationship Type="http://schemas.openxmlformats.org/officeDocument/2006/relationships/theme" Target="/ppt/slideMasters/theme/theme1.xml" Id="R4d8d234c421240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47b547b29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cacc8178d47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cda6b2bd04a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6e05f0b53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0deb73250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e973feb7749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cf35e57be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b58f19345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BEKKEN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BEKKEN AS ble etablert [år] og holder til i Hurdal.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8 098 054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81 564 491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84 253 298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BEKKEN  –  93,3 %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HELEN HØYE BEKKEN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 BEKKEN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Rustadvegen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2090 Hurdal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888 957 782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BEKKEN AS</a:t>
            </a:r>
          </a:p>
        </p:txBody>
      </p:sp>
    </p:spTree>
  </p:cSld>
  <p:clrMapOvr>
    <a:masterClrMapping xmlns:a="http://schemas.openxmlformats.org/drawingml/2006/main"/>
  </p:clrMapOvr>
</p:sld>
</file>