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a21e660f9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07bb6a5824816"/>
  </p:sldMasterIdLst>
  <p:sldIdLst>
    <p:sldId xmlns:r="http://schemas.openxmlformats.org/officeDocument/2006/relationships" id="256" r:id="R25b4b67977754460"/>
    <p:sldId xmlns:r="http://schemas.openxmlformats.org/officeDocument/2006/relationships" id="257" r:id="R0d585ceb625a4578"/>
    <p:sldId xmlns:r="http://schemas.openxmlformats.org/officeDocument/2006/relationships" id="258" r:id="Raaee0be28cee47b8"/>
    <p:sldId xmlns:r="http://schemas.openxmlformats.org/officeDocument/2006/relationships" id="259" r:id="Rb69f66b781f34754"/>
    <p:sldId xmlns:r="http://schemas.openxmlformats.org/officeDocument/2006/relationships" id="260" r:id="R0cac94e8d5264770"/>
    <p:sldId xmlns:r="http://schemas.openxmlformats.org/officeDocument/2006/relationships" id="261" r:id="Re81dfb7ecb774a42"/>
    <p:sldId xmlns:r="http://schemas.openxmlformats.org/officeDocument/2006/relationships" id="262" r:id="R2fd8dc9ce921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07bb6a5824816" /><Relationship Type="http://schemas.openxmlformats.org/officeDocument/2006/relationships/slide" Target="/ppt/slides/slide1.xml" Id="R25b4b67977754460" /><Relationship Type="http://schemas.openxmlformats.org/officeDocument/2006/relationships/slide" Target="/ppt/slides/slide2.xml" Id="R0d585ceb625a4578" /><Relationship Type="http://schemas.openxmlformats.org/officeDocument/2006/relationships/slide" Target="/ppt/slides/slide3.xml" Id="Raaee0be28cee47b8" /><Relationship Type="http://schemas.openxmlformats.org/officeDocument/2006/relationships/slide" Target="/ppt/slides/slide4.xml" Id="Rb69f66b781f34754" /><Relationship Type="http://schemas.openxmlformats.org/officeDocument/2006/relationships/slide" Target="/ppt/slides/slide5.xml" Id="R0cac94e8d5264770" /><Relationship Type="http://schemas.openxmlformats.org/officeDocument/2006/relationships/slide" Target="/ppt/slides/slide6.xml" Id="Re81dfb7ecb774a42" /><Relationship Type="http://schemas.openxmlformats.org/officeDocument/2006/relationships/slide" Target="/ppt/slides/slide7.xml" Id="R2fd8dc9ce921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0d728e9ae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3b9b7e3745e3" /><Relationship Type="http://schemas.openxmlformats.org/officeDocument/2006/relationships/theme" Target="/ppt/slideMasters/theme/theme1.xml" Id="R6cf6f5462f21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c3b9b7e37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9b6aa937a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2472193a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f42b9031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0be4cb9e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182a7676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74533ae05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51b3299a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64 587 093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BRYNSRUD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888 961 402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