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3f67be782f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2ce0bd21ed413f"/>
  </p:sldMasterIdLst>
  <p:sldIdLst>
    <p:sldId xmlns:r="http://schemas.openxmlformats.org/officeDocument/2006/relationships" id="256" r:id="R59b816c2cd094c5d"/>
    <p:sldId xmlns:r="http://schemas.openxmlformats.org/officeDocument/2006/relationships" id="257" r:id="Rb5f9521bf9ba42d5"/>
    <p:sldId xmlns:r="http://schemas.openxmlformats.org/officeDocument/2006/relationships" id="258" r:id="R7caa070ebd554614"/>
    <p:sldId xmlns:r="http://schemas.openxmlformats.org/officeDocument/2006/relationships" id="259" r:id="R925bf7b1c103444e"/>
    <p:sldId xmlns:r="http://schemas.openxmlformats.org/officeDocument/2006/relationships" id="260" r:id="Rca84cda6a9674a7a"/>
    <p:sldId xmlns:r="http://schemas.openxmlformats.org/officeDocument/2006/relationships" id="261" r:id="Rb76955154c23442e"/>
    <p:sldId xmlns:r="http://schemas.openxmlformats.org/officeDocument/2006/relationships" id="262" r:id="Ra0bf8fc6ba20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ce0bd21ed413f" /><Relationship Type="http://schemas.openxmlformats.org/officeDocument/2006/relationships/slide" Target="/ppt/slides/slide1.xml" Id="R59b816c2cd094c5d" /><Relationship Type="http://schemas.openxmlformats.org/officeDocument/2006/relationships/slide" Target="/ppt/slides/slide2.xml" Id="Rb5f9521bf9ba42d5" /><Relationship Type="http://schemas.openxmlformats.org/officeDocument/2006/relationships/slide" Target="/ppt/slides/slide3.xml" Id="R7caa070ebd554614" /><Relationship Type="http://schemas.openxmlformats.org/officeDocument/2006/relationships/slide" Target="/ppt/slides/slide4.xml" Id="R925bf7b1c103444e" /><Relationship Type="http://schemas.openxmlformats.org/officeDocument/2006/relationships/slide" Target="/ppt/slides/slide5.xml" Id="Rca84cda6a9674a7a" /><Relationship Type="http://schemas.openxmlformats.org/officeDocument/2006/relationships/slide" Target="/ppt/slides/slide6.xml" Id="Rb76955154c23442e" /><Relationship Type="http://schemas.openxmlformats.org/officeDocument/2006/relationships/slide" Target="/ppt/slides/slide7.xml" Id="Ra0bf8fc6ba20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baf464a6b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0a13af0554b24" /><Relationship Type="http://schemas.openxmlformats.org/officeDocument/2006/relationships/theme" Target="/ppt/slideMasters/theme/theme1.xml" Id="Rdf52f52f4af74d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0a13af0554b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cc2b6bc67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ef031cf3c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deeab58bd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0aa37186d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9ec55100b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008d240fd42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23817f684d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CONSOLIDA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40 110 996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60 645 455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91 147 571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SILJE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JULIAN VEEN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LARS VEEN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888 972 692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