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9132979bf141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3b4d0679f41e2"/>
  </p:sldMasterIdLst>
  <p:sldIdLst>
    <p:sldId xmlns:r="http://schemas.openxmlformats.org/officeDocument/2006/relationships" id="256" r:id="R4a6635aa526149a3"/>
    <p:sldId xmlns:r="http://schemas.openxmlformats.org/officeDocument/2006/relationships" id="257" r:id="R773a0f0a1c7147b9"/>
    <p:sldId xmlns:r="http://schemas.openxmlformats.org/officeDocument/2006/relationships" id="258" r:id="Re916f39d908d4c22"/>
    <p:sldId xmlns:r="http://schemas.openxmlformats.org/officeDocument/2006/relationships" id="259" r:id="R59f94dfed473459c"/>
    <p:sldId xmlns:r="http://schemas.openxmlformats.org/officeDocument/2006/relationships" id="260" r:id="Re39f924a6a0e4c0d"/>
    <p:sldId xmlns:r="http://schemas.openxmlformats.org/officeDocument/2006/relationships" id="261" r:id="R6ec220221f084d91"/>
    <p:sldId xmlns:r="http://schemas.openxmlformats.org/officeDocument/2006/relationships" id="262" r:id="R39fef4c9488b45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3b4d0679f41e2" /><Relationship Type="http://schemas.openxmlformats.org/officeDocument/2006/relationships/slide" Target="/ppt/slides/slide1.xml" Id="R4a6635aa526149a3" /><Relationship Type="http://schemas.openxmlformats.org/officeDocument/2006/relationships/slide" Target="/ppt/slides/slide2.xml" Id="R773a0f0a1c7147b9" /><Relationship Type="http://schemas.openxmlformats.org/officeDocument/2006/relationships/slide" Target="/ppt/slides/slide3.xml" Id="Re916f39d908d4c22" /><Relationship Type="http://schemas.openxmlformats.org/officeDocument/2006/relationships/slide" Target="/ppt/slides/slide4.xml" Id="R59f94dfed473459c" /><Relationship Type="http://schemas.openxmlformats.org/officeDocument/2006/relationships/slide" Target="/ppt/slides/slide5.xml" Id="Re39f924a6a0e4c0d" /><Relationship Type="http://schemas.openxmlformats.org/officeDocument/2006/relationships/slide" Target="/ppt/slides/slide6.xml" Id="R6ec220221f084d91" /><Relationship Type="http://schemas.openxmlformats.org/officeDocument/2006/relationships/slide" Target="/ppt/slides/slide7.xml" Id="R39fef4c9488b45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eea46883049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f04a994fc44f6" /><Relationship Type="http://schemas.openxmlformats.org/officeDocument/2006/relationships/theme" Target="/ppt/slideMasters/theme/theme1.xml" Id="R286d675a203444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7f04a994fc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f9c8067d541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3846565654a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2a6a06a2f4e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bfbb085164f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f073099a341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24bb46fd04b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e7e40c6294a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STEP CHANGE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CHANGE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 CHANGE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CHANGE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CHANGE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CHANGE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1 446 800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3 177 004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5 236 919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CHANGE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OLIVERSEN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CHANGE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Frue Terrasse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888 972 722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CHANGE AS</a:t>
            </a:r>
          </a:p>
        </p:txBody>
      </p:sp>
    </p:spTree>
  </p:cSld>
  <p:clrMapOvr>
    <a:masterClrMapping xmlns:a="http://schemas.openxmlformats.org/drawingml/2006/main"/>
  </p:clrMapOvr>
</p:sld>
</file>