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b3b118e0248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9959e9ee924eea"/>
  </p:sldMasterIdLst>
  <p:sldIdLst>
    <p:sldId xmlns:r="http://schemas.openxmlformats.org/officeDocument/2006/relationships" id="256" r:id="Raef9036576324410"/>
    <p:sldId xmlns:r="http://schemas.openxmlformats.org/officeDocument/2006/relationships" id="257" r:id="R9469efd20d1f4b1b"/>
    <p:sldId xmlns:r="http://schemas.openxmlformats.org/officeDocument/2006/relationships" id="258" r:id="Rb84afc97b710400f"/>
    <p:sldId xmlns:r="http://schemas.openxmlformats.org/officeDocument/2006/relationships" id="259" r:id="R2e8985507dcb4ae7"/>
    <p:sldId xmlns:r="http://schemas.openxmlformats.org/officeDocument/2006/relationships" id="260" r:id="R575ffd317d3d4053"/>
    <p:sldId xmlns:r="http://schemas.openxmlformats.org/officeDocument/2006/relationships" id="261" r:id="Rbc050be240a64e74"/>
    <p:sldId xmlns:r="http://schemas.openxmlformats.org/officeDocument/2006/relationships" id="262" r:id="Rabf6d89127c740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959e9ee924eea" /><Relationship Type="http://schemas.openxmlformats.org/officeDocument/2006/relationships/slide" Target="/ppt/slides/slide1.xml" Id="Raef9036576324410" /><Relationship Type="http://schemas.openxmlformats.org/officeDocument/2006/relationships/slide" Target="/ppt/slides/slide2.xml" Id="R9469efd20d1f4b1b" /><Relationship Type="http://schemas.openxmlformats.org/officeDocument/2006/relationships/slide" Target="/ppt/slides/slide3.xml" Id="Rb84afc97b710400f" /><Relationship Type="http://schemas.openxmlformats.org/officeDocument/2006/relationships/slide" Target="/ppt/slides/slide4.xml" Id="R2e8985507dcb4ae7" /><Relationship Type="http://schemas.openxmlformats.org/officeDocument/2006/relationships/slide" Target="/ppt/slides/slide5.xml" Id="R575ffd317d3d4053" /><Relationship Type="http://schemas.openxmlformats.org/officeDocument/2006/relationships/slide" Target="/ppt/slides/slide6.xml" Id="Rbc050be240a64e74" /><Relationship Type="http://schemas.openxmlformats.org/officeDocument/2006/relationships/slide" Target="/ppt/slides/slide7.xml" Id="Rabf6d89127c740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23624455d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2b5475ab475e" /><Relationship Type="http://schemas.openxmlformats.org/officeDocument/2006/relationships/theme" Target="/ppt/slideMasters/theme/theme1.xml" Id="R9998aefe5164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bd2b5475ab47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4accfd78349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f34f4c54f48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3567a503a4c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62d780c11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666defaba42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a2f06692747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0b624de0d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15 003 726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15 928 659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TomCon AS, 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