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c89da071b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d9d03c9bf4b23"/>
  </p:sldMasterIdLst>
  <p:sldIdLst>
    <p:sldId xmlns:r="http://schemas.openxmlformats.org/officeDocument/2006/relationships" id="256" r:id="Rba1966abcb6f4378"/>
    <p:sldId xmlns:r="http://schemas.openxmlformats.org/officeDocument/2006/relationships" id="257" r:id="R56798e5f7df74183"/>
    <p:sldId xmlns:r="http://schemas.openxmlformats.org/officeDocument/2006/relationships" id="258" r:id="R504111b598654d0c"/>
    <p:sldId xmlns:r="http://schemas.openxmlformats.org/officeDocument/2006/relationships" id="259" r:id="R4cdfab5a0cf6428c"/>
    <p:sldId xmlns:r="http://schemas.openxmlformats.org/officeDocument/2006/relationships" id="260" r:id="R9ab32e99131e42aa"/>
    <p:sldId xmlns:r="http://schemas.openxmlformats.org/officeDocument/2006/relationships" id="261" r:id="Ra4e66c620a184440"/>
    <p:sldId xmlns:r="http://schemas.openxmlformats.org/officeDocument/2006/relationships" id="262" r:id="R914c9472aa13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d9d03c9bf4b23" /><Relationship Type="http://schemas.openxmlformats.org/officeDocument/2006/relationships/slide" Target="/ppt/slides/slide1.xml" Id="Rba1966abcb6f4378" /><Relationship Type="http://schemas.openxmlformats.org/officeDocument/2006/relationships/slide" Target="/ppt/slides/slide2.xml" Id="R56798e5f7df74183" /><Relationship Type="http://schemas.openxmlformats.org/officeDocument/2006/relationships/slide" Target="/ppt/slides/slide3.xml" Id="R504111b598654d0c" /><Relationship Type="http://schemas.openxmlformats.org/officeDocument/2006/relationships/slide" Target="/ppt/slides/slide4.xml" Id="R4cdfab5a0cf6428c" /><Relationship Type="http://schemas.openxmlformats.org/officeDocument/2006/relationships/slide" Target="/ppt/slides/slide5.xml" Id="R9ab32e99131e42aa" /><Relationship Type="http://schemas.openxmlformats.org/officeDocument/2006/relationships/slide" Target="/ppt/slides/slide6.xml" Id="Ra4e66c620a184440" /><Relationship Type="http://schemas.openxmlformats.org/officeDocument/2006/relationships/slide" Target="/ppt/slides/slide7.xml" Id="R914c9472aa13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645b3e182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3962c29ba462c" /><Relationship Type="http://schemas.openxmlformats.org/officeDocument/2006/relationships/theme" Target="/ppt/slideMasters/theme/theme1.xml" Id="R6c1deaa7e371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3962c29ba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deafc0f58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d5d58636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e30d1d4f7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8d8ec8d6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b82db0fcf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d54274f2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f335fe5f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20 252 189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8 322 568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STIG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AUD KARI GJERDEVIK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