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cee369a0d84f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8547391d204389"/>
  </p:sldMasterIdLst>
  <p:sldIdLst>
    <p:sldId xmlns:r="http://schemas.openxmlformats.org/officeDocument/2006/relationships" id="256" r:id="R35fef396060d43d4"/>
    <p:sldId xmlns:r="http://schemas.openxmlformats.org/officeDocument/2006/relationships" id="257" r:id="Re4f224c5749c42e5"/>
    <p:sldId xmlns:r="http://schemas.openxmlformats.org/officeDocument/2006/relationships" id="258" r:id="Rf6ccc5757d744dd4"/>
    <p:sldId xmlns:r="http://schemas.openxmlformats.org/officeDocument/2006/relationships" id="259" r:id="Rf54c0a2369ea441f"/>
    <p:sldId xmlns:r="http://schemas.openxmlformats.org/officeDocument/2006/relationships" id="260" r:id="R76377d1820254307"/>
    <p:sldId xmlns:r="http://schemas.openxmlformats.org/officeDocument/2006/relationships" id="261" r:id="R33eda8b761e44220"/>
    <p:sldId xmlns:r="http://schemas.openxmlformats.org/officeDocument/2006/relationships" id="262" r:id="R326fcf5699b240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8547391d204389" /><Relationship Type="http://schemas.openxmlformats.org/officeDocument/2006/relationships/slide" Target="/ppt/slides/slide1.xml" Id="R35fef396060d43d4" /><Relationship Type="http://schemas.openxmlformats.org/officeDocument/2006/relationships/slide" Target="/ppt/slides/slide2.xml" Id="Re4f224c5749c42e5" /><Relationship Type="http://schemas.openxmlformats.org/officeDocument/2006/relationships/slide" Target="/ppt/slides/slide3.xml" Id="Rf6ccc5757d744dd4" /><Relationship Type="http://schemas.openxmlformats.org/officeDocument/2006/relationships/slide" Target="/ppt/slides/slide4.xml" Id="Rf54c0a2369ea441f" /><Relationship Type="http://schemas.openxmlformats.org/officeDocument/2006/relationships/slide" Target="/ppt/slides/slide5.xml" Id="R76377d1820254307" /><Relationship Type="http://schemas.openxmlformats.org/officeDocument/2006/relationships/slide" Target="/ppt/slides/slide6.xml" Id="R33eda8b761e44220" /><Relationship Type="http://schemas.openxmlformats.org/officeDocument/2006/relationships/slide" Target="/ppt/slides/slide7.xml" Id="R326fcf5699b240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6eb6006a304c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a6f7823e6743d4" /><Relationship Type="http://schemas.openxmlformats.org/officeDocument/2006/relationships/theme" Target="/ppt/slideMasters/theme/theme1.xml" Id="R87f419c1447d4c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a6f7823e6743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925eacdbc74f8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65a618c16c4a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cadfe351894d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589cc50a1d4b3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752ab4a17541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06964741e9448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b7b5b1a94a4c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LUNDENESET VGS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LUNDENESET VGS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LUNDENESET VGS AS ble etablert [år] og holder til i Ølensvåg.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LUNDENESET VGS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LUNDENESET VGS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LUNDENESET VGS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54 063 203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3 149 288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2 186 006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30 079 848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57 936 263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LUNDENESET VGS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LUTHERSK MISJONSSAMBAND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LUNDENESET VGS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Lundanesvegen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5582 Ølensvåg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77 51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post@lvs.no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www.lvs.no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888 982 302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LUNDENESET VGS AS</a:t>
            </a:r>
          </a:p>
        </p:txBody>
      </p:sp>
    </p:spTree>
  </p:cSld>
  <p:clrMapOvr>
    <a:masterClrMapping xmlns:a="http://schemas.openxmlformats.org/drawingml/2006/main"/>
  </p:clrMapOvr>
</p:sld>
</file>