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fa6bca761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8cdb56daa406d"/>
  </p:sldMasterIdLst>
  <p:sldIdLst>
    <p:sldId xmlns:r="http://schemas.openxmlformats.org/officeDocument/2006/relationships" id="256" r:id="Rb8a807f65d4244c7"/>
    <p:sldId xmlns:r="http://schemas.openxmlformats.org/officeDocument/2006/relationships" id="257" r:id="R6a1090c31ff04b72"/>
    <p:sldId xmlns:r="http://schemas.openxmlformats.org/officeDocument/2006/relationships" id="258" r:id="R10ca3607d5064c3a"/>
    <p:sldId xmlns:r="http://schemas.openxmlformats.org/officeDocument/2006/relationships" id="259" r:id="Rb2d1c51c374644ab"/>
    <p:sldId xmlns:r="http://schemas.openxmlformats.org/officeDocument/2006/relationships" id="260" r:id="R73167db40e024ef7"/>
    <p:sldId xmlns:r="http://schemas.openxmlformats.org/officeDocument/2006/relationships" id="261" r:id="Rea8cb069e5264564"/>
    <p:sldId xmlns:r="http://schemas.openxmlformats.org/officeDocument/2006/relationships" id="262" r:id="Rd480da77bb96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8cdb56daa406d" /><Relationship Type="http://schemas.openxmlformats.org/officeDocument/2006/relationships/slide" Target="/ppt/slides/slide1.xml" Id="Rb8a807f65d4244c7" /><Relationship Type="http://schemas.openxmlformats.org/officeDocument/2006/relationships/slide" Target="/ppt/slides/slide2.xml" Id="R6a1090c31ff04b72" /><Relationship Type="http://schemas.openxmlformats.org/officeDocument/2006/relationships/slide" Target="/ppt/slides/slide3.xml" Id="R10ca3607d5064c3a" /><Relationship Type="http://schemas.openxmlformats.org/officeDocument/2006/relationships/slide" Target="/ppt/slides/slide4.xml" Id="Rb2d1c51c374644ab" /><Relationship Type="http://schemas.openxmlformats.org/officeDocument/2006/relationships/slide" Target="/ppt/slides/slide5.xml" Id="R73167db40e024ef7" /><Relationship Type="http://schemas.openxmlformats.org/officeDocument/2006/relationships/slide" Target="/ppt/slides/slide6.xml" Id="Rea8cb069e5264564" /><Relationship Type="http://schemas.openxmlformats.org/officeDocument/2006/relationships/slide" Target="/ppt/slides/slide7.xml" Id="Rd480da77bb96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df25c6bba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4815ad7fb457f" /><Relationship Type="http://schemas.openxmlformats.org/officeDocument/2006/relationships/theme" Target="/ppt/slideMasters/theme/theme1.xml" Id="Reacd0190fa4e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4815ad7fb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d4498d49b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581fe09d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72fd0ae6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dbaee3dd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64b9b518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2c315c8e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6d1f1622c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BAKKEN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−241 182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74 202 600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76 422 121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Tovsrudvegen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888 986 472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