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98cb906d4842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becbf82cbc489f"/>
  </p:sldMasterIdLst>
  <p:sldIdLst>
    <p:sldId xmlns:r="http://schemas.openxmlformats.org/officeDocument/2006/relationships" id="256" r:id="Ra95860295a9e4411"/>
    <p:sldId xmlns:r="http://schemas.openxmlformats.org/officeDocument/2006/relationships" id="257" r:id="R2a6f516284fd42f4"/>
    <p:sldId xmlns:r="http://schemas.openxmlformats.org/officeDocument/2006/relationships" id="258" r:id="R74ec6c137b884d7a"/>
    <p:sldId xmlns:r="http://schemas.openxmlformats.org/officeDocument/2006/relationships" id="259" r:id="Rf5cba08971fd4e31"/>
    <p:sldId xmlns:r="http://schemas.openxmlformats.org/officeDocument/2006/relationships" id="260" r:id="R8be4f09f38534846"/>
    <p:sldId xmlns:r="http://schemas.openxmlformats.org/officeDocument/2006/relationships" id="261" r:id="R2cdff037863341e3"/>
    <p:sldId xmlns:r="http://schemas.openxmlformats.org/officeDocument/2006/relationships" id="262" r:id="R84995298d4014c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ecbf82cbc489f" /><Relationship Type="http://schemas.openxmlformats.org/officeDocument/2006/relationships/slide" Target="/ppt/slides/slide1.xml" Id="Ra95860295a9e4411" /><Relationship Type="http://schemas.openxmlformats.org/officeDocument/2006/relationships/slide" Target="/ppt/slides/slide2.xml" Id="R2a6f516284fd42f4" /><Relationship Type="http://schemas.openxmlformats.org/officeDocument/2006/relationships/slide" Target="/ppt/slides/slide3.xml" Id="R74ec6c137b884d7a" /><Relationship Type="http://schemas.openxmlformats.org/officeDocument/2006/relationships/slide" Target="/ppt/slides/slide4.xml" Id="Rf5cba08971fd4e31" /><Relationship Type="http://schemas.openxmlformats.org/officeDocument/2006/relationships/slide" Target="/ppt/slides/slide5.xml" Id="R8be4f09f38534846" /><Relationship Type="http://schemas.openxmlformats.org/officeDocument/2006/relationships/slide" Target="/ppt/slides/slide6.xml" Id="R2cdff037863341e3" /><Relationship Type="http://schemas.openxmlformats.org/officeDocument/2006/relationships/slide" Target="/ppt/slides/slide7.xml" Id="R84995298d4014c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b92e38d2024a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ddce23ada4b84" /><Relationship Type="http://schemas.openxmlformats.org/officeDocument/2006/relationships/theme" Target="/ppt/slideMasters/theme/theme1.xml" Id="R4b6c67ebe43945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cddce23ada4b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5a99b6c2a4c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10f3bf2bd4a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28d35321042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104b2c9d940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45fd3e4e84d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3f5b9de0f47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eb38d287a4e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HJELTNES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HJELTNES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HJELTNES INVEST AS ble etablert [år] og holder til i Ulvik.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HJELTNES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HJELTNES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HJELTNES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3 525 167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72 837 358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75 575 912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HJELTNES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 PHILIPP HJELTNES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HJELTNES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Prestagarden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5730 Ulvik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888 987 002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HJELTNES INVEST AS</a:t>
            </a:r>
          </a:p>
        </p:txBody>
      </p:sp>
    </p:spTree>
  </p:cSld>
  <p:clrMapOvr>
    <a:masterClrMapping xmlns:a="http://schemas.openxmlformats.org/drawingml/2006/main"/>
  </p:clrMapOvr>
</p:sld>
</file>