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e296f6403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11a15fe094ab8"/>
  </p:sldMasterIdLst>
  <p:sldIdLst>
    <p:sldId xmlns:r="http://schemas.openxmlformats.org/officeDocument/2006/relationships" id="256" r:id="R497d2993b6c84c1c"/>
    <p:sldId xmlns:r="http://schemas.openxmlformats.org/officeDocument/2006/relationships" id="257" r:id="R219fcaa55607483d"/>
    <p:sldId xmlns:r="http://schemas.openxmlformats.org/officeDocument/2006/relationships" id="258" r:id="R9b81fb04247e42d6"/>
    <p:sldId xmlns:r="http://schemas.openxmlformats.org/officeDocument/2006/relationships" id="259" r:id="R5d403bdf59924ee5"/>
    <p:sldId xmlns:r="http://schemas.openxmlformats.org/officeDocument/2006/relationships" id="260" r:id="R2e6515391f6848eb"/>
    <p:sldId xmlns:r="http://schemas.openxmlformats.org/officeDocument/2006/relationships" id="261" r:id="R54f33a4805154259"/>
    <p:sldId xmlns:r="http://schemas.openxmlformats.org/officeDocument/2006/relationships" id="262" r:id="R2c6ce2f87818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11a15fe094ab8" /><Relationship Type="http://schemas.openxmlformats.org/officeDocument/2006/relationships/slide" Target="/ppt/slides/slide1.xml" Id="R497d2993b6c84c1c" /><Relationship Type="http://schemas.openxmlformats.org/officeDocument/2006/relationships/slide" Target="/ppt/slides/slide2.xml" Id="R219fcaa55607483d" /><Relationship Type="http://schemas.openxmlformats.org/officeDocument/2006/relationships/slide" Target="/ppt/slides/slide3.xml" Id="R9b81fb04247e42d6" /><Relationship Type="http://schemas.openxmlformats.org/officeDocument/2006/relationships/slide" Target="/ppt/slides/slide4.xml" Id="R5d403bdf59924ee5" /><Relationship Type="http://schemas.openxmlformats.org/officeDocument/2006/relationships/slide" Target="/ppt/slides/slide5.xml" Id="R2e6515391f6848eb" /><Relationship Type="http://schemas.openxmlformats.org/officeDocument/2006/relationships/slide" Target="/ppt/slides/slide6.xml" Id="R54f33a4805154259" /><Relationship Type="http://schemas.openxmlformats.org/officeDocument/2006/relationships/slide" Target="/ppt/slides/slide7.xml" Id="R2c6ce2f87818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ac2a1d75741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26bf105f241db" /><Relationship Type="http://schemas.openxmlformats.org/officeDocument/2006/relationships/theme" Target="/ppt/slideMasters/theme/theme1.xml" Id="Rb6304537117e44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26bf105f2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4a3ce31d4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d64f64d3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6bf41c64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eb2053685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fe481b10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3a7c9a1e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b592daa6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HAUGNES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6 440 819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16 934 700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22 441 074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BRATTØY HAUGNES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Rekesvingen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02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