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092b1d1c6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d6f0cf190407e"/>
  </p:sldMasterIdLst>
  <p:sldIdLst>
    <p:sldId xmlns:r="http://schemas.openxmlformats.org/officeDocument/2006/relationships" id="256" r:id="Rc2815b64dcee4e59"/>
    <p:sldId xmlns:r="http://schemas.openxmlformats.org/officeDocument/2006/relationships" id="257" r:id="Rd60971b4a497487f"/>
    <p:sldId xmlns:r="http://schemas.openxmlformats.org/officeDocument/2006/relationships" id="258" r:id="R0efa8cd805104fc4"/>
    <p:sldId xmlns:r="http://schemas.openxmlformats.org/officeDocument/2006/relationships" id="259" r:id="R62c474efc1bc4763"/>
    <p:sldId xmlns:r="http://schemas.openxmlformats.org/officeDocument/2006/relationships" id="260" r:id="R3040940b50134639"/>
    <p:sldId xmlns:r="http://schemas.openxmlformats.org/officeDocument/2006/relationships" id="261" r:id="Rf62a392f2506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d6f0cf190407e" /><Relationship Type="http://schemas.openxmlformats.org/officeDocument/2006/relationships/slide" Target="/ppt/slides/slide1.xml" Id="Rc2815b64dcee4e59" /><Relationship Type="http://schemas.openxmlformats.org/officeDocument/2006/relationships/slide" Target="/ppt/slides/slide2.xml" Id="Rd60971b4a497487f" /><Relationship Type="http://schemas.openxmlformats.org/officeDocument/2006/relationships/slide" Target="/ppt/slides/slide3.xml" Id="R0efa8cd805104fc4" /><Relationship Type="http://schemas.openxmlformats.org/officeDocument/2006/relationships/slide" Target="/ppt/slides/slide4.xml" Id="R62c474efc1bc4763" /><Relationship Type="http://schemas.openxmlformats.org/officeDocument/2006/relationships/slide" Target="/ppt/slides/slide5.xml" Id="R3040940b50134639" /><Relationship Type="http://schemas.openxmlformats.org/officeDocument/2006/relationships/slide" Target="/ppt/slides/slide6.xml" Id="Rf62a392f2506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7ee8ae6db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39391dfb84c6e" /><Relationship Type="http://schemas.openxmlformats.org/officeDocument/2006/relationships/theme" Target="/ppt/slideMasters/theme/theme1.xml" Id="R3e9bbded30f3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39391dfb8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a752a0cc6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9a0e1f6ad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e95e6c156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84b848a23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e7879f6a9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05a5c5c8c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E KVAL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Saksumdalsvegen 788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888 990 232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E KVAL HOLDING AS</a:t>
            </a:r>
          </a:p>
        </p:txBody>
      </p:sp>
    </p:spTree>
  </p:cSld>
  <p:clrMapOvr>
    <a:masterClrMapping xmlns:a="http://schemas.openxmlformats.org/drawingml/2006/main"/>
  </p:clrMapOvr>
</p:sld>
</file>