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45f1ab4f1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429d7478049fe"/>
  </p:sldMasterIdLst>
  <p:sldIdLst>
    <p:sldId xmlns:r="http://schemas.openxmlformats.org/officeDocument/2006/relationships" id="256" r:id="Rd934fbce660a4379"/>
    <p:sldId xmlns:r="http://schemas.openxmlformats.org/officeDocument/2006/relationships" id="257" r:id="Reab665cdeade4405"/>
    <p:sldId xmlns:r="http://schemas.openxmlformats.org/officeDocument/2006/relationships" id="258" r:id="Rb8f3dd5f2b8d4f68"/>
    <p:sldId xmlns:r="http://schemas.openxmlformats.org/officeDocument/2006/relationships" id="259" r:id="Rbfc3c1ddbf9c443c"/>
    <p:sldId xmlns:r="http://schemas.openxmlformats.org/officeDocument/2006/relationships" id="260" r:id="R9874ae8480e74ea8"/>
    <p:sldId xmlns:r="http://schemas.openxmlformats.org/officeDocument/2006/relationships" id="261" r:id="R54061ce8e96d4ac3"/>
    <p:sldId xmlns:r="http://schemas.openxmlformats.org/officeDocument/2006/relationships" id="262" r:id="Rb1d810e295ab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429d7478049fe" /><Relationship Type="http://schemas.openxmlformats.org/officeDocument/2006/relationships/slide" Target="/ppt/slides/slide1.xml" Id="Rd934fbce660a4379" /><Relationship Type="http://schemas.openxmlformats.org/officeDocument/2006/relationships/slide" Target="/ppt/slides/slide2.xml" Id="Reab665cdeade4405" /><Relationship Type="http://schemas.openxmlformats.org/officeDocument/2006/relationships/slide" Target="/ppt/slides/slide3.xml" Id="Rb8f3dd5f2b8d4f68" /><Relationship Type="http://schemas.openxmlformats.org/officeDocument/2006/relationships/slide" Target="/ppt/slides/slide4.xml" Id="Rbfc3c1ddbf9c443c" /><Relationship Type="http://schemas.openxmlformats.org/officeDocument/2006/relationships/slide" Target="/ppt/slides/slide5.xml" Id="R9874ae8480e74ea8" /><Relationship Type="http://schemas.openxmlformats.org/officeDocument/2006/relationships/slide" Target="/ppt/slides/slide6.xml" Id="R54061ce8e96d4ac3" /><Relationship Type="http://schemas.openxmlformats.org/officeDocument/2006/relationships/slide" Target="/ppt/slides/slide7.xml" Id="Rb1d810e295ab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b83bf9672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35236500c48ab" /><Relationship Type="http://schemas.openxmlformats.org/officeDocument/2006/relationships/theme" Target="/ppt/slideMasters/theme/theme1.xml" Id="R96495f1e4389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35236500c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51c09eb547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9b94133fd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edc1fa4ea4b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15f73cf4b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3b1fd0fa8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aeb4c99dc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d614d10bf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E KVAL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E KVAL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E KVAL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E KVAL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E KVAL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E KVAL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6 742 297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E KVAL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 MORTEN ROLAND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E KVAL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Saksumdalsvegen 788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888 990 232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E KVAL HOLDING AS</a:t>
            </a:r>
          </a:p>
        </p:txBody>
      </p:sp>
    </p:spTree>
  </p:cSld>
  <p:clrMapOvr>
    <a:masterClrMapping xmlns:a="http://schemas.openxmlformats.org/drawingml/2006/main"/>
  </p:clrMapOvr>
</p:sld>
</file>