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40e8bd24a147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e3deb1d55a48f3"/>
  </p:sldMasterIdLst>
  <p:sldIdLst>
    <p:sldId xmlns:r="http://schemas.openxmlformats.org/officeDocument/2006/relationships" id="256" r:id="Rba1199e83f804c89"/>
    <p:sldId xmlns:r="http://schemas.openxmlformats.org/officeDocument/2006/relationships" id="257" r:id="R1b14ac5889934124"/>
    <p:sldId xmlns:r="http://schemas.openxmlformats.org/officeDocument/2006/relationships" id="258" r:id="Re7d1b33271264846"/>
    <p:sldId xmlns:r="http://schemas.openxmlformats.org/officeDocument/2006/relationships" id="259" r:id="Rb3c3e7d46cab4b98"/>
    <p:sldId xmlns:r="http://schemas.openxmlformats.org/officeDocument/2006/relationships" id="260" r:id="R1c558b09298b4ba0"/>
    <p:sldId xmlns:r="http://schemas.openxmlformats.org/officeDocument/2006/relationships" id="261" r:id="R1658e580f1fd43d9"/>
    <p:sldId xmlns:r="http://schemas.openxmlformats.org/officeDocument/2006/relationships" id="262" r:id="R6f9b1661ffa843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e3deb1d55a48f3" /><Relationship Type="http://schemas.openxmlformats.org/officeDocument/2006/relationships/slide" Target="/ppt/slides/slide1.xml" Id="Rba1199e83f804c89" /><Relationship Type="http://schemas.openxmlformats.org/officeDocument/2006/relationships/slide" Target="/ppt/slides/slide2.xml" Id="R1b14ac5889934124" /><Relationship Type="http://schemas.openxmlformats.org/officeDocument/2006/relationships/slide" Target="/ppt/slides/slide3.xml" Id="Re7d1b33271264846" /><Relationship Type="http://schemas.openxmlformats.org/officeDocument/2006/relationships/slide" Target="/ppt/slides/slide4.xml" Id="Rb3c3e7d46cab4b98" /><Relationship Type="http://schemas.openxmlformats.org/officeDocument/2006/relationships/slide" Target="/ppt/slides/slide5.xml" Id="R1c558b09298b4ba0" /><Relationship Type="http://schemas.openxmlformats.org/officeDocument/2006/relationships/slide" Target="/ppt/slides/slide6.xml" Id="R1658e580f1fd43d9" /><Relationship Type="http://schemas.openxmlformats.org/officeDocument/2006/relationships/slide" Target="/ppt/slides/slide7.xml" Id="R6f9b1661ffa843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e57798a81f42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03ef12f5d45e3" /><Relationship Type="http://schemas.openxmlformats.org/officeDocument/2006/relationships/theme" Target="/ppt/slideMasters/theme/theme1.xml" Id="R96407c111a834e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903ef12f5d45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554d478cd49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02ade42944d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143cef85a42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ece963e924e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be8d2e31ba4a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ca01d667946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8c354784e43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SVARTHETTA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SVARTHETTA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SVARTHETTA UTVIKLING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SVARTHETTA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SVARTHETTA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SVARTHETTA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124 843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937 056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18 470 044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21 783 083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SVARTHETTA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LØKKEN HÅVARD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SVARTHETTA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7072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889 011 602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SVARTHETTA UTVIKLING AS</a:t>
            </a:r>
          </a:p>
        </p:txBody>
      </p:sp>
    </p:spTree>
  </p:cSld>
  <p:clrMapOvr>
    <a:masterClrMapping xmlns:a="http://schemas.openxmlformats.org/drawingml/2006/main"/>
  </p:clrMapOvr>
</p:sld>
</file>