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d7fef1b12d4f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419f4acf14b32"/>
  </p:sldMasterIdLst>
  <p:sldIdLst>
    <p:sldId xmlns:r="http://schemas.openxmlformats.org/officeDocument/2006/relationships" id="256" r:id="Rb15237077ccd4610"/>
    <p:sldId xmlns:r="http://schemas.openxmlformats.org/officeDocument/2006/relationships" id="257" r:id="R355622fb186f4811"/>
    <p:sldId xmlns:r="http://schemas.openxmlformats.org/officeDocument/2006/relationships" id="258" r:id="Rd149e0aaa7464df9"/>
    <p:sldId xmlns:r="http://schemas.openxmlformats.org/officeDocument/2006/relationships" id="259" r:id="Rf727bdb3fdd84002"/>
    <p:sldId xmlns:r="http://schemas.openxmlformats.org/officeDocument/2006/relationships" id="260" r:id="R09d33606669a406f"/>
    <p:sldId xmlns:r="http://schemas.openxmlformats.org/officeDocument/2006/relationships" id="261" r:id="R2aecdfdd18214137"/>
    <p:sldId xmlns:r="http://schemas.openxmlformats.org/officeDocument/2006/relationships" id="262" r:id="R2395ac741610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419f4acf14b32" /><Relationship Type="http://schemas.openxmlformats.org/officeDocument/2006/relationships/slide" Target="/ppt/slides/slide1.xml" Id="Rb15237077ccd4610" /><Relationship Type="http://schemas.openxmlformats.org/officeDocument/2006/relationships/slide" Target="/ppt/slides/slide2.xml" Id="R355622fb186f4811" /><Relationship Type="http://schemas.openxmlformats.org/officeDocument/2006/relationships/slide" Target="/ppt/slides/slide3.xml" Id="Rd149e0aaa7464df9" /><Relationship Type="http://schemas.openxmlformats.org/officeDocument/2006/relationships/slide" Target="/ppt/slides/slide4.xml" Id="Rf727bdb3fdd84002" /><Relationship Type="http://schemas.openxmlformats.org/officeDocument/2006/relationships/slide" Target="/ppt/slides/slide5.xml" Id="R09d33606669a406f" /><Relationship Type="http://schemas.openxmlformats.org/officeDocument/2006/relationships/slide" Target="/ppt/slides/slide6.xml" Id="R2aecdfdd18214137" /><Relationship Type="http://schemas.openxmlformats.org/officeDocument/2006/relationships/slide" Target="/ppt/slides/slide7.xml" Id="R2395ac741610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cbfb2041f44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f106a12bc4e9b" /><Relationship Type="http://schemas.openxmlformats.org/officeDocument/2006/relationships/theme" Target="/ppt/slideMasters/theme/theme1.xml" Id="Rdcddaff56274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8f106a12bc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ca07673b944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5a780eea3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0669b713546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64d0e1cb641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f376f379a47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56af1674044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7cb83af6947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CONTANCIA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CONTANCIA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3 492 769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12 427 389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18 266 125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Liavei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jg.sagberg@c2i.net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889 022 892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