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3eebf7fb8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6d3da7ffc54338"/>
  </p:sldMasterIdLst>
  <p:sldIdLst>
    <p:sldId xmlns:r="http://schemas.openxmlformats.org/officeDocument/2006/relationships" id="256" r:id="Rbed2a6548a124ca7"/>
    <p:sldId xmlns:r="http://schemas.openxmlformats.org/officeDocument/2006/relationships" id="257" r:id="R74b1dee19a9a4387"/>
    <p:sldId xmlns:r="http://schemas.openxmlformats.org/officeDocument/2006/relationships" id="258" r:id="R082e63199af94ccc"/>
    <p:sldId xmlns:r="http://schemas.openxmlformats.org/officeDocument/2006/relationships" id="259" r:id="Rc0e8417027904c31"/>
    <p:sldId xmlns:r="http://schemas.openxmlformats.org/officeDocument/2006/relationships" id="260" r:id="Rb3629d409113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d3da7ffc54338" /><Relationship Type="http://schemas.openxmlformats.org/officeDocument/2006/relationships/slide" Target="/ppt/slides/slide1.xml" Id="Rbed2a6548a124ca7" /><Relationship Type="http://schemas.openxmlformats.org/officeDocument/2006/relationships/slide" Target="/ppt/slides/slide2.xml" Id="R74b1dee19a9a4387" /><Relationship Type="http://schemas.openxmlformats.org/officeDocument/2006/relationships/slide" Target="/ppt/slides/slide3.xml" Id="R082e63199af94ccc" /><Relationship Type="http://schemas.openxmlformats.org/officeDocument/2006/relationships/slide" Target="/ppt/slides/slide4.xml" Id="Rc0e8417027904c31" /><Relationship Type="http://schemas.openxmlformats.org/officeDocument/2006/relationships/slide" Target="/ppt/slides/slide5.xml" Id="Rb3629d409113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d55d69abc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b2c69f1214629" /><Relationship Type="http://schemas.openxmlformats.org/officeDocument/2006/relationships/theme" Target="/ppt/slideMasters/theme/theme1.xml" Id="R1e9ec64ae97f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b2c69f121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6d95de99b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d9b066f7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bf4ccb9c5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ebc139dfd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5ace804af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 NORGE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NORGE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magne.arild.tronstad@storebrand.no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