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24152dd54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5f80d09c0048ca"/>
  </p:sldMasterIdLst>
  <p:sldIdLst>
    <p:sldId xmlns:r="http://schemas.openxmlformats.org/officeDocument/2006/relationships" id="256" r:id="R6f1d0f78f9e642be"/>
    <p:sldId xmlns:r="http://schemas.openxmlformats.org/officeDocument/2006/relationships" id="257" r:id="R089184e9a16d419f"/>
    <p:sldId xmlns:r="http://schemas.openxmlformats.org/officeDocument/2006/relationships" id="258" r:id="Rc974b48c40504bd5"/>
    <p:sldId xmlns:r="http://schemas.openxmlformats.org/officeDocument/2006/relationships" id="259" r:id="R0d16be955ac44d56"/>
    <p:sldId xmlns:r="http://schemas.openxmlformats.org/officeDocument/2006/relationships" id="260" r:id="Ra1b45028d0304dbb"/>
    <p:sldId xmlns:r="http://schemas.openxmlformats.org/officeDocument/2006/relationships" id="261" r:id="R8db1dc1e51c34163"/>
    <p:sldId xmlns:r="http://schemas.openxmlformats.org/officeDocument/2006/relationships" id="262" r:id="R1a2bf3abbccf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f80d09c0048ca" /><Relationship Type="http://schemas.openxmlformats.org/officeDocument/2006/relationships/slide" Target="/ppt/slides/slide1.xml" Id="R6f1d0f78f9e642be" /><Relationship Type="http://schemas.openxmlformats.org/officeDocument/2006/relationships/slide" Target="/ppt/slides/slide2.xml" Id="R089184e9a16d419f" /><Relationship Type="http://schemas.openxmlformats.org/officeDocument/2006/relationships/slide" Target="/ppt/slides/slide3.xml" Id="Rc974b48c40504bd5" /><Relationship Type="http://schemas.openxmlformats.org/officeDocument/2006/relationships/slide" Target="/ppt/slides/slide4.xml" Id="R0d16be955ac44d56" /><Relationship Type="http://schemas.openxmlformats.org/officeDocument/2006/relationships/slide" Target="/ppt/slides/slide5.xml" Id="Ra1b45028d0304dbb" /><Relationship Type="http://schemas.openxmlformats.org/officeDocument/2006/relationships/slide" Target="/ppt/slides/slide6.xml" Id="R8db1dc1e51c34163" /><Relationship Type="http://schemas.openxmlformats.org/officeDocument/2006/relationships/slide" Target="/ppt/slides/slide7.xml" Id="R1a2bf3abbccf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981a093ac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ade9007d44720" /><Relationship Type="http://schemas.openxmlformats.org/officeDocument/2006/relationships/theme" Target="/ppt/slideMasters/theme/theme1.xml" Id="R4f1133bbc702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ade9007d4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8ab047b71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6f1b4cb59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c8fa331df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b7c4a328d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91c5ad2c6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c1bffd0b742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fdf7040a2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TORLEIF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9 317 920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126 885 244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126 991 380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TORLEIF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