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3d7dbc91a14f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b46535d714d3a"/>
  </p:sldMasterIdLst>
  <p:sldIdLst>
    <p:sldId xmlns:r="http://schemas.openxmlformats.org/officeDocument/2006/relationships" id="256" r:id="R194e33c5ab344eed"/>
    <p:sldId xmlns:r="http://schemas.openxmlformats.org/officeDocument/2006/relationships" id="257" r:id="R71551028d50943cd"/>
    <p:sldId xmlns:r="http://schemas.openxmlformats.org/officeDocument/2006/relationships" id="258" r:id="R53d06a6cf29d4ad2"/>
    <p:sldId xmlns:r="http://schemas.openxmlformats.org/officeDocument/2006/relationships" id="259" r:id="Rd698a125184c4644"/>
    <p:sldId xmlns:r="http://schemas.openxmlformats.org/officeDocument/2006/relationships" id="260" r:id="R00f2f92ccc7a4e15"/>
    <p:sldId xmlns:r="http://schemas.openxmlformats.org/officeDocument/2006/relationships" id="261" r:id="R6ba1e5d17ec34a57"/>
    <p:sldId xmlns:r="http://schemas.openxmlformats.org/officeDocument/2006/relationships" id="262" r:id="R0de04f915a574c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b46535d714d3a" /><Relationship Type="http://schemas.openxmlformats.org/officeDocument/2006/relationships/slide" Target="/ppt/slides/slide1.xml" Id="R194e33c5ab344eed" /><Relationship Type="http://schemas.openxmlformats.org/officeDocument/2006/relationships/slide" Target="/ppt/slides/slide2.xml" Id="R71551028d50943cd" /><Relationship Type="http://schemas.openxmlformats.org/officeDocument/2006/relationships/slide" Target="/ppt/slides/slide3.xml" Id="R53d06a6cf29d4ad2" /><Relationship Type="http://schemas.openxmlformats.org/officeDocument/2006/relationships/slide" Target="/ppt/slides/slide4.xml" Id="Rd698a125184c4644" /><Relationship Type="http://schemas.openxmlformats.org/officeDocument/2006/relationships/slide" Target="/ppt/slides/slide5.xml" Id="R00f2f92ccc7a4e15" /><Relationship Type="http://schemas.openxmlformats.org/officeDocument/2006/relationships/slide" Target="/ppt/slides/slide6.xml" Id="R6ba1e5d17ec34a57" /><Relationship Type="http://schemas.openxmlformats.org/officeDocument/2006/relationships/slide" Target="/ppt/slides/slide7.xml" Id="R0de04f915a574c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b828508ab34c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194630c62c4145" /><Relationship Type="http://schemas.openxmlformats.org/officeDocument/2006/relationships/theme" Target="/ppt/slideMasters/theme/theme1.xml" Id="R6b3e7ce13dc74a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194630c62c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228b99e96747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01f7ad7c44f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c041a7e1647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516858b5341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a9731a704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947f8c794d47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216822d0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HAAVARD HØIE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 HØIE HOLDING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−212 380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−106 722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2 313 956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HØIE HAAVARD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Linneaveien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3154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32 98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haavard@hoeie.com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889 032 472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HAAVARD HØIE HOLDING AS</a:t>
            </a:r>
          </a:p>
        </p:txBody>
      </p:sp>
    </p:spTree>
  </p:cSld>
  <p:clrMapOvr>
    <a:masterClrMapping xmlns:a="http://schemas.openxmlformats.org/drawingml/2006/main"/>
  </p:clrMapOvr>
</p:sld>
</file>