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b89b43581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19d76d2064737"/>
  </p:sldMasterIdLst>
  <p:sldIdLst>
    <p:sldId xmlns:r="http://schemas.openxmlformats.org/officeDocument/2006/relationships" id="256" r:id="Rd1afee8c4da746ae"/>
    <p:sldId xmlns:r="http://schemas.openxmlformats.org/officeDocument/2006/relationships" id="257" r:id="R4937a5f864484aee"/>
    <p:sldId xmlns:r="http://schemas.openxmlformats.org/officeDocument/2006/relationships" id="258" r:id="Rbccddc2a675d47ee"/>
    <p:sldId xmlns:r="http://schemas.openxmlformats.org/officeDocument/2006/relationships" id="259" r:id="R5765ddd4c5514a4a"/>
    <p:sldId xmlns:r="http://schemas.openxmlformats.org/officeDocument/2006/relationships" id="260" r:id="R1529489265c14dda"/>
    <p:sldId xmlns:r="http://schemas.openxmlformats.org/officeDocument/2006/relationships" id="261" r:id="R56284f62094e4ab4"/>
    <p:sldId xmlns:r="http://schemas.openxmlformats.org/officeDocument/2006/relationships" id="262" r:id="Rb5ddeb071bce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19d76d2064737" /><Relationship Type="http://schemas.openxmlformats.org/officeDocument/2006/relationships/slide" Target="/ppt/slides/slide1.xml" Id="Rd1afee8c4da746ae" /><Relationship Type="http://schemas.openxmlformats.org/officeDocument/2006/relationships/slide" Target="/ppt/slides/slide2.xml" Id="R4937a5f864484aee" /><Relationship Type="http://schemas.openxmlformats.org/officeDocument/2006/relationships/slide" Target="/ppt/slides/slide3.xml" Id="Rbccddc2a675d47ee" /><Relationship Type="http://schemas.openxmlformats.org/officeDocument/2006/relationships/slide" Target="/ppt/slides/slide4.xml" Id="R5765ddd4c5514a4a" /><Relationship Type="http://schemas.openxmlformats.org/officeDocument/2006/relationships/slide" Target="/ppt/slides/slide5.xml" Id="R1529489265c14dda" /><Relationship Type="http://schemas.openxmlformats.org/officeDocument/2006/relationships/slide" Target="/ppt/slides/slide6.xml" Id="R56284f62094e4ab4" /><Relationship Type="http://schemas.openxmlformats.org/officeDocument/2006/relationships/slide" Target="/ppt/slides/slide7.xml" Id="Rb5ddeb071bce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4611e8b6c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c6add9504a02" /><Relationship Type="http://schemas.openxmlformats.org/officeDocument/2006/relationships/theme" Target="/ppt/slideMasters/theme/theme1.xml" Id="R1ddec1a5a438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0c6add950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28f29c52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94438ad2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100a261f5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540701c244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b1bf86b62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50fd30861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93b5e194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HJORTESET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HJORTESET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122 470 460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124 699 528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HJORTESET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HJORTESET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889 035 102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HJORTESET AS</a:t>
            </a:r>
          </a:p>
        </p:txBody>
      </p:sp>
    </p:spTree>
  </p:cSld>
  <p:clrMapOvr>
    <a:masterClrMapping xmlns:a="http://schemas.openxmlformats.org/drawingml/2006/main"/>
  </p:clrMapOvr>
</p:sld>
</file>