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10f372c35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b0c66db2045b1"/>
  </p:sldMasterIdLst>
  <p:sldIdLst>
    <p:sldId xmlns:r="http://schemas.openxmlformats.org/officeDocument/2006/relationships" id="256" r:id="R2bc6631548114c83"/>
    <p:sldId xmlns:r="http://schemas.openxmlformats.org/officeDocument/2006/relationships" id="257" r:id="R16cdb50dc075450c"/>
    <p:sldId xmlns:r="http://schemas.openxmlformats.org/officeDocument/2006/relationships" id="258" r:id="R42e0826765184209"/>
    <p:sldId xmlns:r="http://schemas.openxmlformats.org/officeDocument/2006/relationships" id="259" r:id="Rb42b9477f13c4726"/>
    <p:sldId xmlns:r="http://schemas.openxmlformats.org/officeDocument/2006/relationships" id="260" r:id="R0bd6f3902c7448fa"/>
    <p:sldId xmlns:r="http://schemas.openxmlformats.org/officeDocument/2006/relationships" id="261" r:id="R72829a8cc9b045b5"/>
    <p:sldId xmlns:r="http://schemas.openxmlformats.org/officeDocument/2006/relationships" id="262" r:id="Rdaf2abf329a2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b0c66db2045b1" /><Relationship Type="http://schemas.openxmlformats.org/officeDocument/2006/relationships/slide" Target="/ppt/slides/slide1.xml" Id="R2bc6631548114c83" /><Relationship Type="http://schemas.openxmlformats.org/officeDocument/2006/relationships/slide" Target="/ppt/slides/slide2.xml" Id="R16cdb50dc075450c" /><Relationship Type="http://schemas.openxmlformats.org/officeDocument/2006/relationships/slide" Target="/ppt/slides/slide3.xml" Id="R42e0826765184209" /><Relationship Type="http://schemas.openxmlformats.org/officeDocument/2006/relationships/slide" Target="/ppt/slides/slide4.xml" Id="Rb42b9477f13c4726" /><Relationship Type="http://schemas.openxmlformats.org/officeDocument/2006/relationships/slide" Target="/ppt/slides/slide5.xml" Id="R0bd6f3902c7448fa" /><Relationship Type="http://schemas.openxmlformats.org/officeDocument/2006/relationships/slide" Target="/ppt/slides/slide6.xml" Id="R72829a8cc9b045b5" /><Relationship Type="http://schemas.openxmlformats.org/officeDocument/2006/relationships/slide" Target="/ppt/slides/slide7.xml" Id="Rdaf2abf329a2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2cd572f4f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dac0a7244f1f" /><Relationship Type="http://schemas.openxmlformats.org/officeDocument/2006/relationships/theme" Target="/ppt/slideMasters/theme/theme1.xml" Id="Rc0c0dc995c78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1dac0a7244f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368845b12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024e5115d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c81343aea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9824db1a6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6917d4b12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4b8c427e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b3e15c68d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TRR INVEST AS ble etablert [år] og holder til i Løkken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103 455 000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REINERTSEN TROND REIME  –  69,4 %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CLEMATIS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REINERTSEN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KAMANJAB HOLDING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CLEMATIS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REINERTSEN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Fjeldheimveien 256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7332 Løkken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889 036 702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TRR INVEST AS</a:t>
            </a:r>
          </a:p>
        </p:txBody>
      </p:sp>
    </p:spTree>
  </p:cSld>
  <p:clrMapOvr>
    <a:masterClrMapping xmlns:a="http://schemas.openxmlformats.org/drawingml/2006/main"/>
  </p:clrMapOvr>
</p:sld>
</file>