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8185f09f3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424157c3b4aa0"/>
  </p:sldMasterIdLst>
  <p:sldIdLst>
    <p:sldId xmlns:r="http://schemas.openxmlformats.org/officeDocument/2006/relationships" id="256" r:id="Rbe8022140ed14a59"/>
    <p:sldId xmlns:r="http://schemas.openxmlformats.org/officeDocument/2006/relationships" id="257" r:id="R9786d2822f95436d"/>
    <p:sldId xmlns:r="http://schemas.openxmlformats.org/officeDocument/2006/relationships" id="258" r:id="Rad62d81be0c144a9"/>
    <p:sldId xmlns:r="http://schemas.openxmlformats.org/officeDocument/2006/relationships" id="259" r:id="Rad5becb4e12b48c2"/>
    <p:sldId xmlns:r="http://schemas.openxmlformats.org/officeDocument/2006/relationships" id="260" r:id="R39432f35447f42f7"/>
    <p:sldId xmlns:r="http://schemas.openxmlformats.org/officeDocument/2006/relationships" id="261" r:id="Rb794f1b867544d96"/>
    <p:sldId xmlns:r="http://schemas.openxmlformats.org/officeDocument/2006/relationships" id="262" r:id="R318582c6bf46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424157c3b4aa0" /><Relationship Type="http://schemas.openxmlformats.org/officeDocument/2006/relationships/slide" Target="/ppt/slides/slide1.xml" Id="Rbe8022140ed14a59" /><Relationship Type="http://schemas.openxmlformats.org/officeDocument/2006/relationships/slide" Target="/ppt/slides/slide2.xml" Id="R9786d2822f95436d" /><Relationship Type="http://schemas.openxmlformats.org/officeDocument/2006/relationships/slide" Target="/ppt/slides/slide3.xml" Id="Rad62d81be0c144a9" /><Relationship Type="http://schemas.openxmlformats.org/officeDocument/2006/relationships/slide" Target="/ppt/slides/slide4.xml" Id="Rad5becb4e12b48c2" /><Relationship Type="http://schemas.openxmlformats.org/officeDocument/2006/relationships/slide" Target="/ppt/slides/slide5.xml" Id="R39432f35447f42f7" /><Relationship Type="http://schemas.openxmlformats.org/officeDocument/2006/relationships/slide" Target="/ppt/slides/slide6.xml" Id="Rb794f1b867544d96" /><Relationship Type="http://schemas.openxmlformats.org/officeDocument/2006/relationships/slide" Target="/ppt/slides/slide7.xml" Id="R318582c6bf46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c25f8a07e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5b9ba5874519" /><Relationship Type="http://schemas.openxmlformats.org/officeDocument/2006/relationships/theme" Target="/ppt/slideMasters/theme/theme1.xml" Id="Rfdccb191dfa3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b5b9ba587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f55c767c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7cb5398c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54e9c8b3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51c49ed9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80263577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0e10db9db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94f3e3ff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TOGRE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13 601 671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Tormod Berg, Grønland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889 036 982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TOGRE HOLDING AS</a:t>
            </a:r>
          </a:p>
        </p:txBody>
      </p:sp>
    </p:spTree>
  </p:cSld>
  <p:clrMapOvr>
    <a:masterClrMapping xmlns:a="http://schemas.openxmlformats.org/drawingml/2006/main"/>
  </p:clrMapOvr>
</p:sld>
</file>