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857efdb73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8532b8378430d"/>
  </p:sldMasterIdLst>
  <p:sldIdLst>
    <p:sldId xmlns:r="http://schemas.openxmlformats.org/officeDocument/2006/relationships" id="256" r:id="R0ede93be87d447f4"/>
    <p:sldId xmlns:r="http://schemas.openxmlformats.org/officeDocument/2006/relationships" id="257" r:id="R806a6b47d0ca4016"/>
    <p:sldId xmlns:r="http://schemas.openxmlformats.org/officeDocument/2006/relationships" id="258" r:id="R94e5837487c94f6e"/>
    <p:sldId xmlns:r="http://schemas.openxmlformats.org/officeDocument/2006/relationships" id="259" r:id="Rf6ff0c05f9584015"/>
    <p:sldId xmlns:r="http://schemas.openxmlformats.org/officeDocument/2006/relationships" id="260" r:id="R78ee1afe60884f87"/>
    <p:sldId xmlns:r="http://schemas.openxmlformats.org/officeDocument/2006/relationships" id="261" r:id="R9a86f1bfa95e49fd"/>
    <p:sldId xmlns:r="http://schemas.openxmlformats.org/officeDocument/2006/relationships" id="262" r:id="R5ce92d2ae690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8532b8378430d" /><Relationship Type="http://schemas.openxmlformats.org/officeDocument/2006/relationships/slide" Target="/ppt/slides/slide1.xml" Id="R0ede93be87d447f4" /><Relationship Type="http://schemas.openxmlformats.org/officeDocument/2006/relationships/slide" Target="/ppt/slides/slide2.xml" Id="R806a6b47d0ca4016" /><Relationship Type="http://schemas.openxmlformats.org/officeDocument/2006/relationships/slide" Target="/ppt/slides/slide3.xml" Id="R94e5837487c94f6e" /><Relationship Type="http://schemas.openxmlformats.org/officeDocument/2006/relationships/slide" Target="/ppt/slides/slide4.xml" Id="Rf6ff0c05f9584015" /><Relationship Type="http://schemas.openxmlformats.org/officeDocument/2006/relationships/slide" Target="/ppt/slides/slide5.xml" Id="R78ee1afe60884f87" /><Relationship Type="http://schemas.openxmlformats.org/officeDocument/2006/relationships/slide" Target="/ppt/slides/slide6.xml" Id="R9a86f1bfa95e49fd" /><Relationship Type="http://schemas.openxmlformats.org/officeDocument/2006/relationships/slide" Target="/ppt/slides/slide7.xml" Id="R5ce92d2ae690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4869b21eb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0e599b978445e" /><Relationship Type="http://schemas.openxmlformats.org/officeDocument/2006/relationships/theme" Target="/ppt/slideMasters/theme/theme1.xml" Id="R141c5ada5dad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0e599b978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1f9aaf0e9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ef60352da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fb149ba1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31ad84ac9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76d7cb712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4e7fed9b349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0903dfad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−6 576 986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96 672 258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103 972 045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PER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Herres vei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889 047 682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