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bce44df3a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7d4a41ea84a6e"/>
  </p:sldMasterIdLst>
  <p:sldIdLst>
    <p:sldId xmlns:r="http://schemas.openxmlformats.org/officeDocument/2006/relationships" id="256" r:id="R8b87bf44c43d43ad"/>
    <p:sldId xmlns:r="http://schemas.openxmlformats.org/officeDocument/2006/relationships" id="257" r:id="R4b1ca12f42ae4906"/>
    <p:sldId xmlns:r="http://schemas.openxmlformats.org/officeDocument/2006/relationships" id="258" r:id="Rf8ccb0bbbdf14c04"/>
    <p:sldId xmlns:r="http://schemas.openxmlformats.org/officeDocument/2006/relationships" id="259" r:id="R3cabead7e6354a8f"/>
    <p:sldId xmlns:r="http://schemas.openxmlformats.org/officeDocument/2006/relationships" id="260" r:id="Rf3e43503ea4640de"/>
    <p:sldId xmlns:r="http://schemas.openxmlformats.org/officeDocument/2006/relationships" id="261" r:id="R97f3aa755e2043ce"/>
    <p:sldId xmlns:r="http://schemas.openxmlformats.org/officeDocument/2006/relationships" id="262" r:id="Rd8d2a21d6cf5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7d4a41ea84a6e" /><Relationship Type="http://schemas.openxmlformats.org/officeDocument/2006/relationships/slide" Target="/ppt/slides/slide1.xml" Id="R8b87bf44c43d43ad" /><Relationship Type="http://schemas.openxmlformats.org/officeDocument/2006/relationships/slide" Target="/ppt/slides/slide2.xml" Id="R4b1ca12f42ae4906" /><Relationship Type="http://schemas.openxmlformats.org/officeDocument/2006/relationships/slide" Target="/ppt/slides/slide3.xml" Id="Rf8ccb0bbbdf14c04" /><Relationship Type="http://schemas.openxmlformats.org/officeDocument/2006/relationships/slide" Target="/ppt/slides/slide4.xml" Id="R3cabead7e6354a8f" /><Relationship Type="http://schemas.openxmlformats.org/officeDocument/2006/relationships/slide" Target="/ppt/slides/slide5.xml" Id="Rf3e43503ea4640de" /><Relationship Type="http://schemas.openxmlformats.org/officeDocument/2006/relationships/slide" Target="/ppt/slides/slide6.xml" Id="R97f3aa755e2043ce" /><Relationship Type="http://schemas.openxmlformats.org/officeDocument/2006/relationships/slide" Target="/ppt/slides/slide7.xml" Id="Rd8d2a21d6cf5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b1becaa96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9d1cb75894122" /><Relationship Type="http://schemas.openxmlformats.org/officeDocument/2006/relationships/theme" Target="/ppt/slideMasters/theme/theme1.xml" Id="Re596d09bedbe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9d1cb7589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cceb4e53a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f0691b4b6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ea5cc4b24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5e48e12f1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9ba5261c4e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1770b0e81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f50d1084c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THRANE-STEEN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24 156 440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230 103 675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234 921 094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ENIG TS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ANNICKEN THRANE-STEEN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ANNICKEN THRANE-STEEN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889 049 022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FINANS AS</a:t>
            </a:r>
          </a:p>
        </p:txBody>
      </p:sp>
    </p:spTree>
  </p:cSld>
  <p:clrMapOvr>
    <a:masterClrMapping xmlns:a="http://schemas.openxmlformats.org/drawingml/2006/main"/>
  </p:clrMapOvr>
</p:sld>
</file>