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be3aee1b4043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4edd8d8d464659"/>
  </p:sldMasterIdLst>
  <p:sldIdLst>
    <p:sldId xmlns:r="http://schemas.openxmlformats.org/officeDocument/2006/relationships" id="256" r:id="Rfb30843a169e4dda"/>
    <p:sldId xmlns:r="http://schemas.openxmlformats.org/officeDocument/2006/relationships" id="257" r:id="Rf4aff5ec70c94bba"/>
    <p:sldId xmlns:r="http://schemas.openxmlformats.org/officeDocument/2006/relationships" id="258" r:id="R4fc5efb4e7584846"/>
    <p:sldId xmlns:r="http://schemas.openxmlformats.org/officeDocument/2006/relationships" id="259" r:id="R744a2a45bc1a42ae"/>
    <p:sldId xmlns:r="http://schemas.openxmlformats.org/officeDocument/2006/relationships" id="260" r:id="R0fa6cbafcf894b9b"/>
    <p:sldId xmlns:r="http://schemas.openxmlformats.org/officeDocument/2006/relationships" id="261" r:id="Rbeb357efda284204"/>
    <p:sldId xmlns:r="http://schemas.openxmlformats.org/officeDocument/2006/relationships" id="262" r:id="Rd5ec27cb15b54c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4edd8d8d464659" /><Relationship Type="http://schemas.openxmlformats.org/officeDocument/2006/relationships/slide" Target="/ppt/slides/slide1.xml" Id="Rfb30843a169e4dda" /><Relationship Type="http://schemas.openxmlformats.org/officeDocument/2006/relationships/slide" Target="/ppt/slides/slide2.xml" Id="Rf4aff5ec70c94bba" /><Relationship Type="http://schemas.openxmlformats.org/officeDocument/2006/relationships/slide" Target="/ppt/slides/slide3.xml" Id="R4fc5efb4e7584846" /><Relationship Type="http://schemas.openxmlformats.org/officeDocument/2006/relationships/slide" Target="/ppt/slides/slide4.xml" Id="R744a2a45bc1a42ae" /><Relationship Type="http://schemas.openxmlformats.org/officeDocument/2006/relationships/slide" Target="/ppt/slides/slide5.xml" Id="R0fa6cbafcf894b9b" /><Relationship Type="http://schemas.openxmlformats.org/officeDocument/2006/relationships/slide" Target="/ppt/slides/slide6.xml" Id="Rbeb357efda284204" /><Relationship Type="http://schemas.openxmlformats.org/officeDocument/2006/relationships/slide" Target="/ppt/slides/slide7.xml" Id="Rd5ec27cb15b54c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3acb819b104c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5e501a8b34b52" /><Relationship Type="http://schemas.openxmlformats.org/officeDocument/2006/relationships/theme" Target="/ppt/slideMasters/theme/theme1.xml" Id="Rde987ed682334c8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e5e501a8b34b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c827099f24e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e5a0c390bb47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338b878e243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60ee7706b44d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f0435ce6d749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8f4c56241941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64883d033846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BJØRNDALEN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BJØRNDALEN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−341 264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7 485 332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44 582 082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55 104 829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HELGE GUMPEN  –  31,0 %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KRIGU AS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PØG AS  –  28,0 %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HELGE GUMPEN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HELGE GUMPEN  –  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KRIGU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Setesdalsveien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4617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889 050 152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BJØRNDALEN INVEST AS</a:t>
            </a:r>
          </a:p>
        </p:txBody>
      </p:sp>
    </p:spTree>
  </p:cSld>
  <p:clrMapOvr>
    <a:masterClrMapping xmlns:a="http://schemas.openxmlformats.org/drawingml/2006/main"/>
  </p:clrMapOvr>
</p:sld>
</file>