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4f4b1462e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d202c2ed940fe"/>
  </p:sldMasterIdLst>
  <p:sldIdLst>
    <p:sldId xmlns:r="http://schemas.openxmlformats.org/officeDocument/2006/relationships" id="256" r:id="R4364f72a2b984b9b"/>
    <p:sldId xmlns:r="http://schemas.openxmlformats.org/officeDocument/2006/relationships" id="257" r:id="Rf84d3817706e4d25"/>
    <p:sldId xmlns:r="http://schemas.openxmlformats.org/officeDocument/2006/relationships" id="258" r:id="R17c39c8736604758"/>
    <p:sldId xmlns:r="http://schemas.openxmlformats.org/officeDocument/2006/relationships" id="259" r:id="Rcc5f3f16a6ad4aac"/>
    <p:sldId xmlns:r="http://schemas.openxmlformats.org/officeDocument/2006/relationships" id="260" r:id="R827b256c55d644cb"/>
    <p:sldId xmlns:r="http://schemas.openxmlformats.org/officeDocument/2006/relationships" id="261" r:id="R768dc5023b1a4077"/>
    <p:sldId xmlns:r="http://schemas.openxmlformats.org/officeDocument/2006/relationships" id="262" r:id="R444a26efd135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d202c2ed940fe" /><Relationship Type="http://schemas.openxmlformats.org/officeDocument/2006/relationships/slide" Target="/ppt/slides/slide1.xml" Id="R4364f72a2b984b9b" /><Relationship Type="http://schemas.openxmlformats.org/officeDocument/2006/relationships/slide" Target="/ppt/slides/slide2.xml" Id="Rf84d3817706e4d25" /><Relationship Type="http://schemas.openxmlformats.org/officeDocument/2006/relationships/slide" Target="/ppt/slides/slide3.xml" Id="R17c39c8736604758" /><Relationship Type="http://schemas.openxmlformats.org/officeDocument/2006/relationships/slide" Target="/ppt/slides/slide4.xml" Id="Rcc5f3f16a6ad4aac" /><Relationship Type="http://schemas.openxmlformats.org/officeDocument/2006/relationships/slide" Target="/ppt/slides/slide5.xml" Id="R827b256c55d644cb" /><Relationship Type="http://schemas.openxmlformats.org/officeDocument/2006/relationships/slide" Target="/ppt/slides/slide6.xml" Id="R768dc5023b1a4077" /><Relationship Type="http://schemas.openxmlformats.org/officeDocument/2006/relationships/slide" Target="/ppt/slides/slide7.xml" Id="R444a26efd135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79282d8ca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2c12fcb1b4cc7" /><Relationship Type="http://schemas.openxmlformats.org/officeDocument/2006/relationships/theme" Target="/ppt/slideMasters/theme/theme1.xml" Id="Rf58d8a7bf213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2c12fcb1b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6fb45ae8f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fdd73b16d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0304bfa02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fdd61737d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a6201da6d4d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5e3530b4c44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2c36392c2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BRYGGE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BRYGGE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9 147 705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61 691 496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Venstøphøgda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889 056 622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