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5fd68528814e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0ea5cb35ce4c7a"/>
  </p:sldMasterIdLst>
  <p:sldIdLst>
    <p:sldId xmlns:r="http://schemas.openxmlformats.org/officeDocument/2006/relationships" id="256" r:id="R2e1becdc25d444a7"/>
    <p:sldId xmlns:r="http://schemas.openxmlformats.org/officeDocument/2006/relationships" id="257" r:id="Rbe32cad12ecd4c36"/>
    <p:sldId xmlns:r="http://schemas.openxmlformats.org/officeDocument/2006/relationships" id="258" r:id="R44c79dfc50ff4544"/>
    <p:sldId xmlns:r="http://schemas.openxmlformats.org/officeDocument/2006/relationships" id="259" r:id="R473e1f70959f4275"/>
    <p:sldId xmlns:r="http://schemas.openxmlformats.org/officeDocument/2006/relationships" id="260" r:id="R089f75d6f4ed4f9a"/>
    <p:sldId xmlns:r="http://schemas.openxmlformats.org/officeDocument/2006/relationships" id="261" r:id="R6eb9af8bffa749b9"/>
    <p:sldId xmlns:r="http://schemas.openxmlformats.org/officeDocument/2006/relationships" id="262" r:id="Rabf66135f06342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0ea5cb35ce4c7a" /><Relationship Type="http://schemas.openxmlformats.org/officeDocument/2006/relationships/slide" Target="/ppt/slides/slide1.xml" Id="R2e1becdc25d444a7" /><Relationship Type="http://schemas.openxmlformats.org/officeDocument/2006/relationships/slide" Target="/ppt/slides/slide2.xml" Id="Rbe32cad12ecd4c36" /><Relationship Type="http://schemas.openxmlformats.org/officeDocument/2006/relationships/slide" Target="/ppt/slides/slide3.xml" Id="R44c79dfc50ff4544" /><Relationship Type="http://schemas.openxmlformats.org/officeDocument/2006/relationships/slide" Target="/ppt/slides/slide4.xml" Id="R473e1f70959f4275" /><Relationship Type="http://schemas.openxmlformats.org/officeDocument/2006/relationships/slide" Target="/ppt/slides/slide5.xml" Id="R089f75d6f4ed4f9a" /><Relationship Type="http://schemas.openxmlformats.org/officeDocument/2006/relationships/slide" Target="/ppt/slides/slide6.xml" Id="R6eb9af8bffa749b9" /><Relationship Type="http://schemas.openxmlformats.org/officeDocument/2006/relationships/slide" Target="/ppt/slides/slide7.xml" Id="Rabf66135f06342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33b3487844e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f1b22e7234a33" /><Relationship Type="http://schemas.openxmlformats.org/officeDocument/2006/relationships/theme" Target="/ppt/slideMasters/theme/theme1.xml" Id="R371d7a01082d48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ef1b22e7234a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b494df6bc41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206ffeaba42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b1d574d8f4a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55fb20b3048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05e3d993a49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a889a559045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46180a10544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PEDERS MEK. VERKSTED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 MEK.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 MEK. VERKSTED AS ble etablert [år] og holder til i Grong.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 MEK.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 MEK.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 MEK.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1 728 241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200 371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301 102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6 716 515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6 825 657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 MEK.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OLAV LANDSTAD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 MEK.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7870 Grong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33 23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889 060 832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 MEK. VERKSTED AS</a:t>
            </a:r>
          </a:p>
        </p:txBody>
      </p:sp>
    </p:spTree>
  </p:cSld>
  <p:clrMapOvr>
    <a:masterClrMapping xmlns:a="http://schemas.openxmlformats.org/drawingml/2006/main"/>
  </p:clrMapOvr>
</p:sld>
</file>