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55166aca5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e331acb414434"/>
  </p:sldMasterIdLst>
  <p:sldIdLst>
    <p:sldId xmlns:r="http://schemas.openxmlformats.org/officeDocument/2006/relationships" id="256" r:id="R9f08221920d2491f"/>
    <p:sldId xmlns:r="http://schemas.openxmlformats.org/officeDocument/2006/relationships" id="257" r:id="R196c4a660b424410"/>
    <p:sldId xmlns:r="http://schemas.openxmlformats.org/officeDocument/2006/relationships" id="258" r:id="R1c300eeb8d64477f"/>
    <p:sldId xmlns:r="http://schemas.openxmlformats.org/officeDocument/2006/relationships" id="259" r:id="R33aeeba659bc48e9"/>
    <p:sldId xmlns:r="http://schemas.openxmlformats.org/officeDocument/2006/relationships" id="260" r:id="R67e3771eb03d46da"/>
    <p:sldId xmlns:r="http://schemas.openxmlformats.org/officeDocument/2006/relationships" id="261" r:id="R3f91a506002d4645"/>
    <p:sldId xmlns:r="http://schemas.openxmlformats.org/officeDocument/2006/relationships" id="262" r:id="R1464c4ea066a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e331acb414434" /><Relationship Type="http://schemas.openxmlformats.org/officeDocument/2006/relationships/slide" Target="/ppt/slides/slide1.xml" Id="R9f08221920d2491f" /><Relationship Type="http://schemas.openxmlformats.org/officeDocument/2006/relationships/slide" Target="/ppt/slides/slide2.xml" Id="R196c4a660b424410" /><Relationship Type="http://schemas.openxmlformats.org/officeDocument/2006/relationships/slide" Target="/ppt/slides/slide3.xml" Id="R1c300eeb8d64477f" /><Relationship Type="http://schemas.openxmlformats.org/officeDocument/2006/relationships/slide" Target="/ppt/slides/slide4.xml" Id="R33aeeba659bc48e9" /><Relationship Type="http://schemas.openxmlformats.org/officeDocument/2006/relationships/slide" Target="/ppt/slides/slide5.xml" Id="R67e3771eb03d46da" /><Relationship Type="http://schemas.openxmlformats.org/officeDocument/2006/relationships/slide" Target="/ppt/slides/slide6.xml" Id="R3f91a506002d4645" /><Relationship Type="http://schemas.openxmlformats.org/officeDocument/2006/relationships/slide" Target="/ppt/slides/slide7.xml" Id="R1464c4ea066a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af06fbab1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abeabaff4b1e" /><Relationship Type="http://schemas.openxmlformats.org/officeDocument/2006/relationships/theme" Target="/ppt/slideMasters/theme/theme1.xml" Id="R0518c2f53eaa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dabeabaff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f33d6ec7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7aafa5d5f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d314ae576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68a5096c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c93cc451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2961d8c6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81d1fc39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18 241 889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18 437 892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 HOLDING AS</a:t>
            </a:r>
          </a:p>
        </p:txBody>
      </p:sp>
    </p:spTree>
  </p:cSld>
  <p:clrMapOvr>
    <a:masterClrMapping xmlns:a="http://schemas.openxmlformats.org/drawingml/2006/main"/>
  </p:clrMapOvr>
</p:sld>
</file>