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428000a47c42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8013e3d50e4d19"/>
  </p:sldMasterIdLst>
  <p:sldIdLst>
    <p:sldId xmlns:r="http://schemas.openxmlformats.org/officeDocument/2006/relationships" id="256" r:id="R8479fe2dd674450e"/>
    <p:sldId xmlns:r="http://schemas.openxmlformats.org/officeDocument/2006/relationships" id="257" r:id="R52e2e6afc2eb4b4f"/>
    <p:sldId xmlns:r="http://schemas.openxmlformats.org/officeDocument/2006/relationships" id="258" r:id="Rba973d18d88b403f"/>
    <p:sldId xmlns:r="http://schemas.openxmlformats.org/officeDocument/2006/relationships" id="259" r:id="R900b8db1f898441e"/>
    <p:sldId xmlns:r="http://schemas.openxmlformats.org/officeDocument/2006/relationships" id="260" r:id="R7117506bae3f4998"/>
    <p:sldId xmlns:r="http://schemas.openxmlformats.org/officeDocument/2006/relationships" id="261" r:id="R9439e08a050d4bba"/>
    <p:sldId xmlns:r="http://schemas.openxmlformats.org/officeDocument/2006/relationships" id="262" r:id="Rf4d90617b99248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8013e3d50e4d19" /><Relationship Type="http://schemas.openxmlformats.org/officeDocument/2006/relationships/slide" Target="/ppt/slides/slide1.xml" Id="R8479fe2dd674450e" /><Relationship Type="http://schemas.openxmlformats.org/officeDocument/2006/relationships/slide" Target="/ppt/slides/slide2.xml" Id="R52e2e6afc2eb4b4f" /><Relationship Type="http://schemas.openxmlformats.org/officeDocument/2006/relationships/slide" Target="/ppt/slides/slide3.xml" Id="Rba973d18d88b403f" /><Relationship Type="http://schemas.openxmlformats.org/officeDocument/2006/relationships/slide" Target="/ppt/slides/slide4.xml" Id="R900b8db1f898441e" /><Relationship Type="http://schemas.openxmlformats.org/officeDocument/2006/relationships/slide" Target="/ppt/slides/slide5.xml" Id="R7117506bae3f4998" /><Relationship Type="http://schemas.openxmlformats.org/officeDocument/2006/relationships/slide" Target="/ppt/slides/slide6.xml" Id="R9439e08a050d4bba" /><Relationship Type="http://schemas.openxmlformats.org/officeDocument/2006/relationships/slide" Target="/ppt/slides/slide7.xml" Id="Rf4d90617b99248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57093846fd4e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96836c6a94483" /><Relationship Type="http://schemas.openxmlformats.org/officeDocument/2006/relationships/theme" Target="/ppt/slideMasters/theme/theme1.xml" Id="R63cb1104fab442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f96836c6a944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d14621396142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a00690a2641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c132dba8034f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7811b754b24b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7eec3baa645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07123a8a1d41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5f9142373a4d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KGM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KGM HOLDING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2 090 830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2 761 048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3 491 553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KAJA RINGKJØB GROTH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Maries vei 10B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889 066 792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KGM HOLDING AS</a:t>
            </a:r>
          </a:p>
        </p:txBody>
      </p:sp>
    </p:spTree>
  </p:cSld>
  <p:clrMapOvr>
    <a:masterClrMapping xmlns:a="http://schemas.openxmlformats.org/drawingml/2006/main"/>
  </p:clrMapOvr>
</p:sld>
</file>