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c332e9da9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7d4116a064848"/>
  </p:sldMasterIdLst>
  <p:sldIdLst>
    <p:sldId xmlns:r="http://schemas.openxmlformats.org/officeDocument/2006/relationships" id="256" r:id="R5dafc9a169c44426"/>
    <p:sldId xmlns:r="http://schemas.openxmlformats.org/officeDocument/2006/relationships" id="257" r:id="Rba8f58039d224665"/>
    <p:sldId xmlns:r="http://schemas.openxmlformats.org/officeDocument/2006/relationships" id="258" r:id="R5cb3573bb9b54cdc"/>
    <p:sldId xmlns:r="http://schemas.openxmlformats.org/officeDocument/2006/relationships" id="259" r:id="Ra931e17599f24571"/>
    <p:sldId xmlns:r="http://schemas.openxmlformats.org/officeDocument/2006/relationships" id="260" r:id="R453247f474d049e3"/>
    <p:sldId xmlns:r="http://schemas.openxmlformats.org/officeDocument/2006/relationships" id="261" r:id="Re267beabfa82487b"/>
    <p:sldId xmlns:r="http://schemas.openxmlformats.org/officeDocument/2006/relationships" id="262" r:id="Rbf451d6ca75e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7d4116a064848" /><Relationship Type="http://schemas.openxmlformats.org/officeDocument/2006/relationships/slide" Target="/ppt/slides/slide1.xml" Id="R5dafc9a169c44426" /><Relationship Type="http://schemas.openxmlformats.org/officeDocument/2006/relationships/slide" Target="/ppt/slides/slide2.xml" Id="Rba8f58039d224665" /><Relationship Type="http://schemas.openxmlformats.org/officeDocument/2006/relationships/slide" Target="/ppt/slides/slide3.xml" Id="R5cb3573bb9b54cdc" /><Relationship Type="http://schemas.openxmlformats.org/officeDocument/2006/relationships/slide" Target="/ppt/slides/slide4.xml" Id="Ra931e17599f24571" /><Relationship Type="http://schemas.openxmlformats.org/officeDocument/2006/relationships/slide" Target="/ppt/slides/slide5.xml" Id="R453247f474d049e3" /><Relationship Type="http://schemas.openxmlformats.org/officeDocument/2006/relationships/slide" Target="/ppt/slides/slide6.xml" Id="Re267beabfa82487b" /><Relationship Type="http://schemas.openxmlformats.org/officeDocument/2006/relationships/slide" Target="/ppt/slides/slide7.xml" Id="Rbf451d6ca75e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2f0f200c6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527276f240f7" /><Relationship Type="http://schemas.openxmlformats.org/officeDocument/2006/relationships/theme" Target="/ppt/slideMasters/theme/theme1.xml" Id="Rf5fd75ba15b0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1527276f2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6708f1eb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312c3df9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a3089037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81c6e9b7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f85f3332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22794ca7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e1d0d1de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