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2064c814445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4ca340793c4b95"/>
  </p:sldMasterIdLst>
  <p:sldIdLst>
    <p:sldId xmlns:r="http://schemas.openxmlformats.org/officeDocument/2006/relationships" id="256" r:id="Rd7675cf5821b4f9d"/>
    <p:sldId xmlns:r="http://schemas.openxmlformats.org/officeDocument/2006/relationships" id="257" r:id="Rce5c0eb4d4b94f5e"/>
    <p:sldId xmlns:r="http://schemas.openxmlformats.org/officeDocument/2006/relationships" id="258" r:id="R0e039ea79a084590"/>
    <p:sldId xmlns:r="http://schemas.openxmlformats.org/officeDocument/2006/relationships" id="259" r:id="R89d451b0afef4a66"/>
    <p:sldId xmlns:r="http://schemas.openxmlformats.org/officeDocument/2006/relationships" id="260" r:id="R183cc2fa773c4de8"/>
    <p:sldId xmlns:r="http://schemas.openxmlformats.org/officeDocument/2006/relationships" id="261" r:id="R7f15298eed474bee"/>
    <p:sldId xmlns:r="http://schemas.openxmlformats.org/officeDocument/2006/relationships" id="262" r:id="R45890f6f7c8f4e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ca340793c4b95" /><Relationship Type="http://schemas.openxmlformats.org/officeDocument/2006/relationships/slide" Target="/ppt/slides/slide1.xml" Id="Rd7675cf5821b4f9d" /><Relationship Type="http://schemas.openxmlformats.org/officeDocument/2006/relationships/slide" Target="/ppt/slides/slide2.xml" Id="Rce5c0eb4d4b94f5e" /><Relationship Type="http://schemas.openxmlformats.org/officeDocument/2006/relationships/slide" Target="/ppt/slides/slide3.xml" Id="R0e039ea79a084590" /><Relationship Type="http://schemas.openxmlformats.org/officeDocument/2006/relationships/slide" Target="/ppt/slides/slide4.xml" Id="R89d451b0afef4a66" /><Relationship Type="http://schemas.openxmlformats.org/officeDocument/2006/relationships/slide" Target="/ppt/slides/slide5.xml" Id="R183cc2fa773c4de8" /><Relationship Type="http://schemas.openxmlformats.org/officeDocument/2006/relationships/slide" Target="/ppt/slides/slide6.xml" Id="R7f15298eed474bee" /><Relationship Type="http://schemas.openxmlformats.org/officeDocument/2006/relationships/slide" Target="/ppt/slides/slide7.xml" Id="R45890f6f7c8f4e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6956b066c49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66abfee0744cf" /><Relationship Type="http://schemas.openxmlformats.org/officeDocument/2006/relationships/theme" Target="/ppt/slideMasters/theme/theme1.xml" Id="R9d2e0ce4562941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66abfee0744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32ac76abd4f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a3f020be543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61baf3ffc40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ca29a4dcc42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8f1680cf74c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8d07ad0b848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0e29d46a646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VIMAR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4 692 637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4 595 197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4 678 209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24 060 423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24 060 423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KRISTIAN ANDREASSEN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ANDREASSEN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ANDREASSEN MASON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Kristian Andreassen, Floraveien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96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889 074 752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