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aad7ce81f94c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6c6e08353f4e2d"/>
  </p:sldMasterIdLst>
  <p:sldIdLst>
    <p:sldId xmlns:r="http://schemas.openxmlformats.org/officeDocument/2006/relationships" id="256" r:id="R1f69f5c29dbf4eaf"/>
    <p:sldId xmlns:r="http://schemas.openxmlformats.org/officeDocument/2006/relationships" id="257" r:id="R05947d32ebe34f4e"/>
    <p:sldId xmlns:r="http://schemas.openxmlformats.org/officeDocument/2006/relationships" id="258" r:id="R39ec8aa2a179401c"/>
    <p:sldId xmlns:r="http://schemas.openxmlformats.org/officeDocument/2006/relationships" id="259" r:id="R851d042c34794741"/>
    <p:sldId xmlns:r="http://schemas.openxmlformats.org/officeDocument/2006/relationships" id="260" r:id="Re8cf1c6cfeb34ec4"/>
    <p:sldId xmlns:r="http://schemas.openxmlformats.org/officeDocument/2006/relationships" id="261" r:id="Rdce3030bb17947aa"/>
    <p:sldId xmlns:r="http://schemas.openxmlformats.org/officeDocument/2006/relationships" id="262" r:id="R78dc56f096774a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c6e08353f4e2d" /><Relationship Type="http://schemas.openxmlformats.org/officeDocument/2006/relationships/slide" Target="/ppt/slides/slide1.xml" Id="R1f69f5c29dbf4eaf" /><Relationship Type="http://schemas.openxmlformats.org/officeDocument/2006/relationships/slide" Target="/ppt/slides/slide2.xml" Id="R05947d32ebe34f4e" /><Relationship Type="http://schemas.openxmlformats.org/officeDocument/2006/relationships/slide" Target="/ppt/slides/slide3.xml" Id="R39ec8aa2a179401c" /><Relationship Type="http://schemas.openxmlformats.org/officeDocument/2006/relationships/slide" Target="/ppt/slides/slide4.xml" Id="R851d042c34794741" /><Relationship Type="http://schemas.openxmlformats.org/officeDocument/2006/relationships/slide" Target="/ppt/slides/slide5.xml" Id="Re8cf1c6cfeb34ec4" /><Relationship Type="http://schemas.openxmlformats.org/officeDocument/2006/relationships/slide" Target="/ppt/slides/slide6.xml" Id="Rdce3030bb17947aa" /><Relationship Type="http://schemas.openxmlformats.org/officeDocument/2006/relationships/slide" Target="/ppt/slides/slide7.xml" Id="R78dc56f096774a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d1d759a0c47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d3947dd464252" /><Relationship Type="http://schemas.openxmlformats.org/officeDocument/2006/relationships/theme" Target="/ppt/slideMasters/theme/theme1.xml" Id="Ra1c0d9c9575549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9d3947dd46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eee6d79bc48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1bb22feb44a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2bb84804d42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4afa26147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4e5159d4840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e4804ad3c46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4e51dcc05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5 372 768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54 266 705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54 564 586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GABRIELSEN BENT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Lagerveien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889 077 662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INVEST AS</a:t>
            </a:r>
          </a:p>
        </p:txBody>
      </p:sp>
    </p:spTree>
  </p:cSld>
  <p:clrMapOvr>
    <a:masterClrMapping xmlns:a="http://schemas.openxmlformats.org/drawingml/2006/main"/>
  </p:clrMapOvr>
</p:sld>
</file>