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efd135ef5c49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70cc339b974f9a"/>
  </p:sldMasterIdLst>
  <p:sldIdLst>
    <p:sldId xmlns:r="http://schemas.openxmlformats.org/officeDocument/2006/relationships" id="256" r:id="R99260715199c4896"/>
    <p:sldId xmlns:r="http://schemas.openxmlformats.org/officeDocument/2006/relationships" id="257" r:id="R77ea8fb20e444943"/>
    <p:sldId xmlns:r="http://schemas.openxmlformats.org/officeDocument/2006/relationships" id="258" r:id="R64dcc669bfc54752"/>
    <p:sldId xmlns:r="http://schemas.openxmlformats.org/officeDocument/2006/relationships" id="259" r:id="R391cb963ac574fda"/>
    <p:sldId xmlns:r="http://schemas.openxmlformats.org/officeDocument/2006/relationships" id="260" r:id="R1410738e574d4f56"/>
    <p:sldId xmlns:r="http://schemas.openxmlformats.org/officeDocument/2006/relationships" id="261" r:id="R4d63fe389f3e4d27"/>
    <p:sldId xmlns:r="http://schemas.openxmlformats.org/officeDocument/2006/relationships" id="262" r:id="Rf083838ac5ef4a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0cc339b974f9a" /><Relationship Type="http://schemas.openxmlformats.org/officeDocument/2006/relationships/slide" Target="/ppt/slides/slide1.xml" Id="R99260715199c4896" /><Relationship Type="http://schemas.openxmlformats.org/officeDocument/2006/relationships/slide" Target="/ppt/slides/slide2.xml" Id="R77ea8fb20e444943" /><Relationship Type="http://schemas.openxmlformats.org/officeDocument/2006/relationships/slide" Target="/ppt/slides/slide3.xml" Id="R64dcc669bfc54752" /><Relationship Type="http://schemas.openxmlformats.org/officeDocument/2006/relationships/slide" Target="/ppt/slides/slide4.xml" Id="R391cb963ac574fda" /><Relationship Type="http://schemas.openxmlformats.org/officeDocument/2006/relationships/slide" Target="/ppt/slides/slide5.xml" Id="R1410738e574d4f56" /><Relationship Type="http://schemas.openxmlformats.org/officeDocument/2006/relationships/slide" Target="/ppt/slides/slide6.xml" Id="R4d63fe389f3e4d27" /><Relationship Type="http://schemas.openxmlformats.org/officeDocument/2006/relationships/slide" Target="/ppt/slides/slide7.xml" Id="Rf083838ac5ef4a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3139bd04640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7ffe19efd4533" /><Relationship Type="http://schemas.openxmlformats.org/officeDocument/2006/relationships/theme" Target="/ppt/slideMasters/theme/theme1.xml" Id="Rd4204a95a35a4c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37ffe19efd45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913ab9fd144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d814c352e4e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011d7a79346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2011c94e340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c3767d3e045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f5d90930e4f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46f5806ba43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LUCKY RIVER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LUCKY RIVER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LUCKY RIVER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LUCKY RIVER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LUCKY RIVER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LUCKY RIVER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793 207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704 582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417 212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37 957 991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52 155 455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LUCKY RIVER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WINDAHL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LUCKY RIVER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889 078 472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LUCKY RIVER AS</a:t>
            </a:r>
          </a:p>
        </p:txBody>
      </p:sp>
    </p:spTree>
  </p:cSld>
  <p:clrMapOvr>
    <a:masterClrMapping xmlns:a="http://schemas.openxmlformats.org/drawingml/2006/main"/>
  </p:clrMapOvr>
</p:sld>
</file>