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239290ea0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91fc7aafa489f"/>
  </p:sldMasterIdLst>
  <p:sldIdLst>
    <p:sldId xmlns:r="http://schemas.openxmlformats.org/officeDocument/2006/relationships" id="256" r:id="Rfe8bb8c4c9204afc"/>
    <p:sldId xmlns:r="http://schemas.openxmlformats.org/officeDocument/2006/relationships" id="257" r:id="R2047899ae8cc47e0"/>
    <p:sldId xmlns:r="http://schemas.openxmlformats.org/officeDocument/2006/relationships" id="258" r:id="R25f6985f85d94cd0"/>
    <p:sldId xmlns:r="http://schemas.openxmlformats.org/officeDocument/2006/relationships" id="259" r:id="R86fcf40b91fe4509"/>
    <p:sldId xmlns:r="http://schemas.openxmlformats.org/officeDocument/2006/relationships" id="260" r:id="R19e6786046604a87"/>
    <p:sldId xmlns:r="http://schemas.openxmlformats.org/officeDocument/2006/relationships" id="261" r:id="R71d8bcb2aa80477a"/>
    <p:sldId xmlns:r="http://schemas.openxmlformats.org/officeDocument/2006/relationships" id="262" r:id="Rb7f3c6d6a9c1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91fc7aafa489f" /><Relationship Type="http://schemas.openxmlformats.org/officeDocument/2006/relationships/slide" Target="/ppt/slides/slide1.xml" Id="Rfe8bb8c4c9204afc" /><Relationship Type="http://schemas.openxmlformats.org/officeDocument/2006/relationships/slide" Target="/ppt/slides/slide2.xml" Id="R2047899ae8cc47e0" /><Relationship Type="http://schemas.openxmlformats.org/officeDocument/2006/relationships/slide" Target="/ppt/slides/slide3.xml" Id="R25f6985f85d94cd0" /><Relationship Type="http://schemas.openxmlformats.org/officeDocument/2006/relationships/slide" Target="/ppt/slides/slide4.xml" Id="R86fcf40b91fe4509" /><Relationship Type="http://schemas.openxmlformats.org/officeDocument/2006/relationships/slide" Target="/ppt/slides/slide5.xml" Id="R19e6786046604a87" /><Relationship Type="http://schemas.openxmlformats.org/officeDocument/2006/relationships/slide" Target="/ppt/slides/slide6.xml" Id="R71d8bcb2aa80477a" /><Relationship Type="http://schemas.openxmlformats.org/officeDocument/2006/relationships/slide" Target="/ppt/slides/slide7.xml" Id="Rb7f3c6d6a9c1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f7cfe27c6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f2906c79d49a4" /><Relationship Type="http://schemas.openxmlformats.org/officeDocument/2006/relationships/theme" Target="/ppt/slideMasters/theme/theme1.xml" Id="Rc65a620b5d36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f2906c79d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f00a6244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92559dbb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80e2dc254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ae72a3b3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0d8b45525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2508618c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87dd3752f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18 755 605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19 303 761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GERHARD BRODTKORB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eivind.magnus@poyry.com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INVEST AS</a:t>
            </a:r>
          </a:p>
        </p:txBody>
      </p:sp>
    </p:spTree>
  </p:cSld>
  <p:clrMapOvr>
    <a:masterClrMapping xmlns:a="http://schemas.openxmlformats.org/drawingml/2006/main"/>
  </p:clrMapOvr>
</p:sld>
</file>