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d16824a3cc40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ca39c085e24958"/>
  </p:sldMasterIdLst>
  <p:sldIdLst>
    <p:sldId xmlns:r="http://schemas.openxmlformats.org/officeDocument/2006/relationships" id="256" r:id="Rf96e3b27ca26436b"/>
    <p:sldId xmlns:r="http://schemas.openxmlformats.org/officeDocument/2006/relationships" id="257" r:id="R19af945ecce748fd"/>
    <p:sldId xmlns:r="http://schemas.openxmlformats.org/officeDocument/2006/relationships" id="258" r:id="R820c5c2e5ab3473c"/>
    <p:sldId xmlns:r="http://schemas.openxmlformats.org/officeDocument/2006/relationships" id="259" r:id="R0821e3982c484eca"/>
    <p:sldId xmlns:r="http://schemas.openxmlformats.org/officeDocument/2006/relationships" id="260" r:id="Rd724989e04954445"/>
    <p:sldId xmlns:r="http://schemas.openxmlformats.org/officeDocument/2006/relationships" id="261" r:id="R71c713cea6874375"/>
    <p:sldId xmlns:r="http://schemas.openxmlformats.org/officeDocument/2006/relationships" id="262" r:id="Ra7ce47a6055740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a39c085e24958" /><Relationship Type="http://schemas.openxmlformats.org/officeDocument/2006/relationships/slide" Target="/ppt/slides/slide1.xml" Id="Rf96e3b27ca26436b" /><Relationship Type="http://schemas.openxmlformats.org/officeDocument/2006/relationships/slide" Target="/ppt/slides/slide2.xml" Id="R19af945ecce748fd" /><Relationship Type="http://schemas.openxmlformats.org/officeDocument/2006/relationships/slide" Target="/ppt/slides/slide3.xml" Id="R820c5c2e5ab3473c" /><Relationship Type="http://schemas.openxmlformats.org/officeDocument/2006/relationships/slide" Target="/ppt/slides/slide4.xml" Id="R0821e3982c484eca" /><Relationship Type="http://schemas.openxmlformats.org/officeDocument/2006/relationships/slide" Target="/ppt/slides/slide5.xml" Id="Rd724989e04954445" /><Relationship Type="http://schemas.openxmlformats.org/officeDocument/2006/relationships/slide" Target="/ppt/slides/slide6.xml" Id="R71c713cea6874375" /><Relationship Type="http://schemas.openxmlformats.org/officeDocument/2006/relationships/slide" Target="/ppt/slides/slide7.xml" Id="Ra7ce47a6055740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9fd46e6a1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d2f542498492d" /><Relationship Type="http://schemas.openxmlformats.org/officeDocument/2006/relationships/theme" Target="/ppt/slideMasters/theme/theme1.xml" Id="Rd4a5adf924c5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d2f542498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1eebaacb7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05f829b11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e15109d1f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b3fe2cd9b41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9a1ef15a443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16c095d0d42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e7d456ef548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PAMISA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PAMISA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2 668 954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2 280 749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1 993 022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15 389 855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24 269 478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KATHRINE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889 092 602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PAMISA AS</a:t>
            </a:r>
          </a:p>
        </p:txBody>
      </p:sp>
    </p:spTree>
  </p:cSld>
  <p:clrMapOvr>
    <a:masterClrMapping xmlns:a="http://schemas.openxmlformats.org/drawingml/2006/main"/>
  </p:clrMapOvr>
</p:sld>
</file>