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4c8c1b141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47214c5a0472d"/>
  </p:sldMasterIdLst>
  <p:sldIdLst>
    <p:sldId xmlns:r="http://schemas.openxmlformats.org/officeDocument/2006/relationships" id="256" r:id="R0b7f13dc76774908"/>
    <p:sldId xmlns:r="http://schemas.openxmlformats.org/officeDocument/2006/relationships" id="257" r:id="Rb298090308bb4e20"/>
    <p:sldId xmlns:r="http://schemas.openxmlformats.org/officeDocument/2006/relationships" id="258" r:id="Raf70d93d173c4fce"/>
    <p:sldId xmlns:r="http://schemas.openxmlformats.org/officeDocument/2006/relationships" id="259" r:id="R8af0561a7860431e"/>
    <p:sldId xmlns:r="http://schemas.openxmlformats.org/officeDocument/2006/relationships" id="260" r:id="R5b832030b7964d7f"/>
    <p:sldId xmlns:r="http://schemas.openxmlformats.org/officeDocument/2006/relationships" id="261" r:id="Reae836ec66564086"/>
    <p:sldId xmlns:r="http://schemas.openxmlformats.org/officeDocument/2006/relationships" id="262" r:id="R9c97fb916f0d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47214c5a0472d" /><Relationship Type="http://schemas.openxmlformats.org/officeDocument/2006/relationships/slide" Target="/ppt/slides/slide1.xml" Id="R0b7f13dc76774908" /><Relationship Type="http://schemas.openxmlformats.org/officeDocument/2006/relationships/slide" Target="/ppt/slides/slide2.xml" Id="Rb298090308bb4e20" /><Relationship Type="http://schemas.openxmlformats.org/officeDocument/2006/relationships/slide" Target="/ppt/slides/slide3.xml" Id="Raf70d93d173c4fce" /><Relationship Type="http://schemas.openxmlformats.org/officeDocument/2006/relationships/slide" Target="/ppt/slides/slide4.xml" Id="R8af0561a7860431e" /><Relationship Type="http://schemas.openxmlformats.org/officeDocument/2006/relationships/slide" Target="/ppt/slides/slide5.xml" Id="R5b832030b7964d7f" /><Relationship Type="http://schemas.openxmlformats.org/officeDocument/2006/relationships/slide" Target="/ppt/slides/slide6.xml" Id="Reae836ec66564086" /><Relationship Type="http://schemas.openxmlformats.org/officeDocument/2006/relationships/slide" Target="/ppt/slides/slide7.xml" Id="R9c97fb916f0d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753c9f323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41cd07e44429" /><Relationship Type="http://schemas.openxmlformats.org/officeDocument/2006/relationships/theme" Target="/ppt/slideMasters/theme/theme1.xml" Id="R107575d06041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241cd07e4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7f723c3f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21c8d944e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37ba019d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374427d7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f01e413a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b3d83217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fe0fe851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LARS B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