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2fa49bc0d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2f37f5f34472f"/>
  </p:sldMasterIdLst>
  <p:sldIdLst>
    <p:sldId xmlns:r="http://schemas.openxmlformats.org/officeDocument/2006/relationships" id="256" r:id="R2dfeddd3fdf24657"/>
    <p:sldId xmlns:r="http://schemas.openxmlformats.org/officeDocument/2006/relationships" id="257" r:id="Rc16cbaddb30d4591"/>
    <p:sldId xmlns:r="http://schemas.openxmlformats.org/officeDocument/2006/relationships" id="258" r:id="Reff20d6a760340b8"/>
    <p:sldId xmlns:r="http://schemas.openxmlformats.org/officeDocument/2006/relationships" id="259" r:id="Rba50b8f71aa9457a"/>
    <p:sldId xmlns:r="http://schemas.openxmlformats.org/officeDocument/2006/relationships" id="260" r:id="R8e0d7f73edc64aff"/>
    <p:sldId xmlns:r="http://schemas.openxmlformats.org/officeDocument/2006/relationships" id="261" r:id="R9f8c03afe9f8465d"/>
    <p:sldId xmlns:r="http://schemas.openxmlformats.org/officeDocument/2006/relationships" id="262" r:id="R6443f5a64fe8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2f37f5f34472f" /><Relationship Type="http://schemas.openxmlformats.org/officeDocument/2006/relationships/slide" Target="/ppt/slides/slide1.xml" Id="R2dfeddd3fdf24657" /><Relationship Type="http://schemas.openxmlformats.org/officeDocument/2006/relationships/slide" Target="/ppt/slides/slide2.xml" Id="Rc16cbaddb30d4591" /><Relationship Type="http://schemas.openxmlformats.org/officeDocument/2006/relationships/slide" Target="/ppt/slides/slide3.xml" Id="Reff20d6a760340b8" /><Relationship Type="http://schemas.openxmlformats.org/officeDocument/2006/relationships/slide" Target="/ppt/slides/slide4.xml" Id="Rba50b8f71aa9457a" /><Relationship Type="http://schemas.openxmlformats.org/officeDocument/2006/relationships/slide" Target="/ppt/slides/slide5.xml" Id="R8e0d7f73edc64aff" /><Relationship Type="http://schemas.openxmlformats.org/officeDocument/2006/relationships/slide" Target="/ppt/slides/slide6.xml" Id="R9f8c03afe9f8465d" /><Relationship Type="http://schemas.openxmlformats.org/officeDocument/2006/relationships/slide" Target="/ppt/slides/slide7.xml" Id="R6443f5a64fe8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f76a6d5e9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60f8ec1f4015" /><Relationship Type="http://schemas.openxmlformats.org/officeDocument/2006/relationships/theme" Target="/ppt/slideMasters/theme/theme1.xml" Id="R071f2e90f33c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560f8ec1f40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9757fa5f1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5886698e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d6efa85b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fe0ba520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5046a3347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7fd906b18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671d6daf0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7 301 319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WERNER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MERETE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Werner Bjørk, Rogalandgata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