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f6df1aa62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72bc4a5b541db"/>
  </p:sldMasterIdLst>
  <p:sldIdLst>
    <p:sldId xmlns:r="http://schemas.openxmlformats.org/officeDocument/2006/relationships" id="256" r:id="Rfdc64a6a50304378"/>
    <p:sldId xmlns:r="http://schemas.openxmlformats.org/officeDocument/2006/relationships" id="257" r:id="Rf37883934b5f4d30"/>
    <p:sldId xmlns:r="http://schemas.openxmlformats.org/officeDocument/2006/relationships" id="258" r:id="R13ba5598ba5c4b49"/>
    <p:sldId xmlns:r="http://schemas.openxmlformats.org/officeDocument/2006/relationships" id="259" r:id="Rfa00ca1892cc4062"/>
    <p:sldId xmlns:r="http://schemas.openxmlformats.org/officeDocument/2006/relationships" id="260" r:id="R593b8ac1a3de467b"/>
    <p:sldId xmlns:r="http://schemas.openxmlformats.org/officeDocument/2006/relationships" id="261" r:id="R4bc7b310d563450c"/>
    <p:sldId xmlns:r="http://schemas.openxmlformats.org/officeDocument/2006/relationships" id="262" r:id="Rb16423a41f4b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72bc4a5b541db" /><Relationship Type="http://schemas.openxmlformats.org/officeDocument/2006/relationships/slide" Target="/ppt/slides/slide1.xml" Id="Rfdc64a6a50304378" /><Relationship Type="http://schemas.openxmlformats.org/officeDocument/2006/relationships/slide" Target="/ppt/slides/slide2.xml" Id="Rf37883934b5f4d30" /><Relationship Type="http://schemas.openxmlformats.org/officeDocument/2006/relationships/slide" Target="/ppt/slides/slide3.xml" Id="R13ba5598ba5c4b49" /><Relationship Type="http://schemas.openxmlformats.org/officeDocument/2006/relationships/slide" Target="/ppt/slides/slide4.xml" Id="Rfa00ca1892cc4062" /><Relationship Type="http://schemas.openxmlformats.org/officeDocument/2006/relationships/slide" Target="/ppt/slides/slide5.xml" Id="R593b8ac1a3de467b" /><Relationship Type="http://schemas.openxmlformats.org/officeDocument/2006/relationships/slide" Target="/ppt/slides/slide6.xml" Id="R4bc7b310d563450c" /><Relationship Type="http://schemas.openxmlformats.org/officeDocument/2006/relationships/slide" Target="/ppt/slides/slide7.xml" Id="Rb16423a41f4b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312154a3e940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e5d5061bd4e12" /><Relationship Type="http://schemas.openxmlformats.org/officeDocument/2006/relationships/theme" Target="/ppt/slideMasters/theme/theme1.xml" Id="R1cb8cf51abe4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e5d5061bd4e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e4215d1e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4159fcef945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ea32d76c47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6272577d5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1e139bcb4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3ceddebe746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05e1826f34d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ESPEN RØD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RØD HOLDING AS ble etablert [år] og holder til i Longyearbyen.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1 958 969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8 806 423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12 925 062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 232 565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9170 Longyearbyen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RØD HOLDING AS</a:t>
            </a:r>
          </a:p>
        </p:txBody>
      </p:sp>
    </p:spTree>
  </p:cSld>
  <p:clrMapOvr>
    <a:masterClrMapping xmlns:a="http://schemas.openxmlformats.org/drawingml/2006/main"/>
  </p:clrMapOvr>
</p:sld>
</file>