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2f0d8cab5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c40d31dfd4367"/>
  </p:sldMasterIdLst>
  <p:sldIdLst>
    <p:sldId xmlns:r="http://schemas.openxmlformats.org/officeDocument/2006/relationships" id="256" r:id="R532c3e61704f49a6"/>
    <p:sldId xmlns:r="http://schemas.openxmlformats.org/officeDocument/2006/relationships" id="257" r:id="Re3ab3849c5084354"/>
    <p:sldId xmlns:r="http://schemas.openxmlformats.org/officeDocument/2006/relationships" id="258" r:id="R08b7e353fa9648f4"/>
    <p:sldId xmlns:r="http://schemas.openxmlformats.org/officeDocument/2006/relationships" id="259" r:id="Rd2df884f8936487e"/>
    <p:sldId xmlns:r="http://schemas.openxmlformats.org/officeDocument/2006/relationships" id="260" r:id="R0ab95fd6f6e3454e"/>
    <p:sldId xmlns:r="http://schemas.openxmlformats.org/officeDocument/2006/relationships" id="261" r:id="R6d0e6013906646d3"/>
    <p:sldId xmlns:r="http://schemas.openxmlformats.org/officeDocument/2006/relationships" id="262" r:id="Rae60242f479b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c40d31dfd4367" /><Relationship Type="http://schemas.openxmlformats.org/officeDocument/2006/relationships/slide" Target="/ppt/slides/slide1.xml" Id="R532c3e61704f49a6" /><Relationship Type="http://schemas.openxmlformats.org/officeDocument/2006/relationships/slide" Target="/ppt/slides/slide2.xml" Id="Re3ab3849c5084354" /><Relationship Type="http://schemas.openxmlformats.org/officeDocument/2006/relationships/slide" Target="/ppt/slides/slide3.xml" Id="R08b7e353fa9648f4" /><Relationship Type="http://schemas.openxmlformats.org/officeDocument/2006/relationships/slide" Target="/ppt/slides/slide4.xml" Id="Rd2df884f8936487e" /><Relationship Type="http://schemas.openxmlformats.org/officeDocument/2006/relationships/slide" Target="/ppt/slides/slide5.xml" Id="R0ab95fd6f6e3454e" /><Relationship Type="http://schemas.openxmlformats.org/officeDocument/2006/relationships/slide" Target="/ppt/slides/slide6.xml" Id="R6d0e6013906646d3" /><Relationship Type="http://schemas.openxmlformats.org/officeDocument/2006/relationships/slide" Target="/ppt/slides/slide7.xml" Id="Rae60242f479b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311bc3f5d4e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14b482f0248e4" /><Relationship Type="http://schemas.openxmlformats.org/officeDocument/2006/relationships/theme" Target="/ppt/slideMasters/theme/theme1.xml" Id="Ra1ee4b96d8eb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14b482f02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75342f5aa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7a07ef210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ca37d486540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2fa24f304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1ccc924044c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a12aa2ca5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eb59b4224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ELLINA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17 274 954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17 316 436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ANDREAS HJELSET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JENSET HJELSET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JENSET SKREDE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6410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71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889 110 562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ELLINA AS</a:t>
            </a:r>
          </a:p>
        </p:txBody>
      </p:sp>
    </p:spTree>
  </p:cSld>
  <p:clrMapOvr>
    <a:masterClrMapping xmlns:a="http://schemas.openxmlformats.org/drawingml/2006/main"/>
  </p:clrMapOvr>
</p:sld>
</file>