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0b75947cde4e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24288a395341bb"/>
  </p:sldMasterIdLst>
  <p:sldIdLst>
    <p:sldId xmlns:r="http://schemas.openxmlformats.org/officeDocument/2006/relationships" id="256" r:id="Rf89bd2d2c9b04909"/>
    <p:sldId xmlns:r="http://schemas.openxmlformats.org/officeDocument/2006/relationships" id="257" r:id="Ra7ceab8d09564659"/>
    <p:sldId xmlns:r="http://schemas.openxmlformats.org/officeDocument/2006/relationships" id="258" r:id="R03fe8370c9bf495e"/>
    <p:sldId xmlns:r="http://schemas.openxmlformats.org/officeDocument/2006/relationships" id="259" r:id="Rb542ee8c99e84e5d"/>
    <p:sldId xmlns:r="http://schemas.openxmlformats.org/officeDocument/2006/relationships" id="260" r:id="Rfce3dd980ba24d8a"/>
    <p:sldId xmlns:r="http://schemas.openxmlformats.org/officeDocument/2006/relationships" id="261" r:id="Re2fad9c8ed6841d2"/>
    <p:sldId xmlns:r="http://schemas.openxmlformats.org/officeDocument/2006/relationships" id="262" r:id="Rc838543b48a640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4288a395341bb" /><Relationship Type="http://schemas.openxmlformats.org/officeDocument/2006/relationships/slide" Target="/ppt/slides/slide1.xml" Id="Rf89bd2d2c9b04909" /><Relationship Type="http://schemas.openxmlformats.org/officeDocument/2006/relationships/slide" Target="/ppt/slides/slide2.xml" Id="Ra7ceab8d09564659" /><Relationship Type="http://schemas.openxmlformats.org/officeDocument/2006/relationships/slide" Target="/ppt/slides/slide3.xml" Id="R03fe8370c9bf495e" /><Relationship Type="http://schemas.openxmlformats.org/officeDocument/2006/relationships/slide" Target="/ppt/slides/slide4.xml" Id="Rb542ee8c99e84e5d" /><Relationship Type="http://schemas.openxmlformats.org/officeDocument/2006/relationships/slide" Target="/ppt/slides/slide5.xml" Id="Rfce3dd980ba24d8a" /><Relationship Type="http://schemas.openxmlformats.org/officeDocument/2006/relationships/slide" Target="/ppt/slides/slide6.xml" Id="Re2fad9c8ed6841d2" /><Relationship Type="http://schemas.openxmlformats.org/officeDocument/2006/relationships/slide" Target="/ppt/slides/slide7.xml" Id="Rc838543b48a640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215a134d64d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7c49031384f4a" /><Relationship Type="http://schemas.openxmlformats.org/officeDocument/2006/relationships/theme" Target="/ppt/slideMasters/theme/theme1.xml" Id="Ra6774a2a151444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37c49031384f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bafc1e1a44f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3cf0d5a9842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51dd1a03c44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15ce04b8f48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5596e68c940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789415a7641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18c655b094b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GUVI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−3 353 143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21 703 502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478 514 332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531 748 907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SPIDER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TEVI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DINA MANAGEMENT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 havnevei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889 114 592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