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67d1c35af44b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4e8731bd934aec"/>
  </p:sldMasterIdLst>
  <p:sldIdLst>
    <p:sldId xmlns:r="http://schemas.openxmlformats.org/officeDocument/2006/relationships" id="256" r:id="Rd60d62e0b95c4cde"/>
    <p:sldId xmlns:r="http://schemas.openxmlformats.org/officeDocument/2006/relationships" id="257" r:id="R6fe6ff80ec5b48fc"/>
    <p:sldId xmlns:r="http://schemas.openxmlformats.org/officeDocument/2006/relationships" id="258" r:id="R44c2ffc091984c9b"/>
    <p:sldId xmlns:r="http://schemas.openxmlformats.org/officeDocument/2006/relationships" id="259" r:id="R7a054f42b6ad4f33"/>
    <p:sldId xmlns:r="http://schemas.openxmlformats.org/officeDocument/2006/relationships" id="260" r:id="Rff279ecd85c145e6"/>
    <p:sldId xmlns:r="http://schemas.openxmlformats.org/officeDocument/2006/relationships" id="261" r:id="R1858e30feb4f4962"/>
    <p:sldId xmlns:r="http://schemas.openxmlformats.org/officeDocument/2006/relationships" id="262" r:id="Rdd686ee6c6dd4a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4e8731bd934aec" /><Relationship Type="http://schemas.openxmlformats.org/officeDocument/2006/relationships/slide" Target="/ppt/slides/slide1.xml" Id="Rd60d62e0b95c4cde" /><Relationship Type="http://schemas.openxmlformats.org/officeDocument/2006/relationships/slide" Target="/ppt/slides/slide2.xml" Id="R6fe6ff80ec5b48fc" /><Relationship Type="http://schemas.openxmlformats.org/officeDocument/2006/relationships/slide" Target="/ppt/slides/slide3.xml" Id="R44c2ffc091984c9b" /><Relationship Type="http://schemas.openxmlformats.org/officeDocument/2006/relationships/slide" Target="/ppt/slides/slide4.xml" Id="R7a054f42b6ad4f33" /><Relationship Type="http://schemas.openxmlformats.org/officeDocument/2006/relationships/slide" Target="/ppt/slides/slide5.xml" Id="Rff279ecd85c145e6" /><Relationship Type="http://schemas.openxmlformats.org/officeDocument/2006/relationships/slide" Target="/ppt/slides/slide6.xml" Id="R1858e30feb4f4962" /><Relationship Type="http://schemas.openxmlformats.org/officeDocument/2006/relationships/slide" Target="/ppt/slides/slide7.xml" Id="Rdd686ee6c6dd4a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f41e0db50f46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f57e1382a43bf" /><Relationship Type="http://schemas.openxmlformats.org/officeDocument/2006/relationships/theme" Target="/ppt/slideMasters/theme/theme1.xml" Id="Rb67a92c090a544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1f57e1382a43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79ccbb73f44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b47e2068f46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0b42b71174a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58a1f37d54b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c7c4146b94d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39c7487d248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260aba62741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RIKMAR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RIKMAR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981 686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2 754 976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2 770 438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SKOGEN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Bråtenalléen 18C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anniren.skogen@hdb.no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889 114 762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RIKMAR HOLDING AS</a:t>
            </a:r>
          </a:p>
        </p:txBody>
      </p:sp>
    </p:spTree>
  </p:cSld>
  <p:clrMapOvr>
    <a:masterClrMapping xmlns:a="http://schemas.openxmlformats.org/drawingml/2006/main"/>
  </p:clrMapOvr>
</p:sld>
</file>