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ddd8f355d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d07824d8724857"/>
  </p:sldMasterIdLst>
  <p:sldIdLst>
    <p:sldId xmlns:r="http://schemas.openxmlformats.org/officeDocument/2006/relationships" id="256" r:id="R9c28fb4e872a4eae"/>
    <p:sldId xmlns:r="http://schemas.openxmlformats.org/officeDocument/2006/relationships" id="257" r:id="R28161ae8b8d145c7"/>
    <p:sldId xmlns:r="http://schemas.openxmlformats.org/officeDocument/2006/relationships" id="258" r:id="R615ea6b167cd4dcd"/>
    <p:sldId xmlns:r="http://schemas.openxmlformats.org/officeDocument/2006/relationships" id="259" r:id="Rcccaece224d245c4"/>
    <p:sldId xmlns:r="http://schemas.openxmlformats.org/officeDocument/2006/relationships" id="260" r:id="R2c07b604ec4d4db1"/>
    <p:sldId xmlns:r="http://schemas.openxmlformats.org/officeDocument/2006/relationships" id="261" r:id="R66b16f2d442b48b6"/>
    <p:sldId xmlns:r="http://schemas.openxmlformats.org/officeDocument/2006/relationships" id="262" r:id="Rd5e391f6a346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07824d8724857" /><Relationship Type="http://schemas.openxmlformats.org/officeDocument/2006/relationships/slide" Target="/ppt/slides/slide1.xml" Id="R9c28fb4e872a4eae" /><Relationship Type="http://schemas.openxmlformats.org/officeDocument/2006/relationships/slide" Target="/ppt/slides/slide2.xml" Id="R28161ae8b8d145c7" /><Relationship Type="http://schemas.openxmlformats.org/officeDocument/2006/relationships/slide" Target="/ppt/slides/slide3.xml" Id="R615ea6b167cd4dcd" /><Relationship Type="http://schemas.openxmlformats.org/officeDocument/2006/relationships/slide" Target="/ppt/slides/slide4.xml" Id="Rcccaece224d245c4" /><Relationship Type="http://schemas.openxmlformats.org/officeDocument/2006/relationships/slide" Target="/ppt/slides/slide5.xml" Id="R2c07b604ec4d4db1" /><Relationship Type="http://schemas.openxmlformats.org/officeDocument/2006/relationships/slide" Target="/ppt/slides/slide6.xml" Id="R66b16f2d442b48b6" /><Relationship Type="http://schemas.openxmlformats.org/officeDocument/2006/relationships/slide" Target="/ppt/slides/slide7.xml" Id="Rd5e391f6a346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09a210da748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5cac084c94dac" /><Relationship Type="http://schemas.openxmlformats.org/officeDocument/2006/relationships/theme" Target="/ppt/slideMasters/theme/theme1.xml" Id="Rd002066632ad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5cac084c9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eafa6c942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de83529164a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a3d96b378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c5daf25ca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4a31d950f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3cc785c6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a6fd9e63f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