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601366a1c049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a62c3e818c4c53"/>
  </p:sldMasterIdLst>
  <p:sldIdLst>
    <p:sldId xmlns:r="http://schemas.openxmlformats.org/officeDocument/2006/relationships" id="256" r:id="Rfa3f6b77d1f94f65"/>
    <p:sldId xmlns:r="http://schemas.openxmlformats.org/officeDocument/2006/relationships" id="257" r:id="R4542bdb5a4c947d8"/>
    <p:sldId xmlns:r="http://schemas.openxmlformats.org/officeDocument/2006/relationships" id="258" r:id="R951a7facbd2d49c4"/>
    <p:sldId xmlns:r="http://schemas.openxmlformats.org/officeDocument/2006/relationships" id="259" r:id="R5f5c836189f64c60"/>
    <p:sldId xmlns:r="http://schemas.openxmlformats.org/officeDocument/2006/relationships" id="260" r:id="R24ed1db8a93f42ee"/>
    <p:sldId xmlns:r="http://schemas.openxmlformats.org/officeDocument/2006/relationships" id="261" r:id="Ref99b4b4ab574357"/>
    <p:sldId xmlns:r="http://schemas.openxmlformats.org/officeDocument/2006/relationships" id="262" r:id="R5231c72c0e0743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62c3e818c4c53" /><Relationship Type="http://schemas.openxmlformats.org/officeDocument/2006/relationships/slide" Target="/ppt/slides/slide1.xml" Id="Rfa3f6b77d1f94f65" /><Relationship Type="http://schemas.openxmlformats.org/officeDocument/2006/relationships/slide" Target="/ppt/slides/slide2.xml" Id="R4542bdb5a4c947d8" /><Relationship Type="http://schemas.openxmlformats.org/officeDocument/2006/relationships/slide" Target="/ppt/slides/slide3.xml" Id="R951a7facbd2d49c4" /><Relationship Type="http://schemas.openxmlformats.org/officeDocument/2006/relationships/slide" Target="/ppt/slides/slide4.xml" Id="R5f5c836189f64c60" /><Relationship Type="http://schemas.openxmlformats.org/officeDocument/2006/relationships/slide" Target="/ppt/slides/slide5.xml" Id="R24ed1db8a93f42ee" /><Relationship Type="http://schemas.openxmlformats.org/officeDocument/2006/relationships/slide" Target="/ppt/slides/slide6.xml" Id="Ref99b4b4ab574357" /><Relationship Type="http://schemas.openxmlformats.org/officeDocument/2006/relationships/slide" Target="/ppt/slides/slide7.xml" Id="R5231c72c0e0743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19d34b6f3f42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e4c8e119343ac" /><Relationship Type="http://schemas.openxmlformats.org/officeDocument/2006/relationships/theme" Target="/ppt/slideMasters/theme/theme1.xml" Id="Rfec0b830b94e4f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ce4c8e119343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5fd55d2e504a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ac7ba35bc448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220d4c8b749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8eba44bef43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16dfa5730140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b052436a624f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5e1a7b0bcc4e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KÅTO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KÅTO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2 412 451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8 185 117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8 218 553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TOBIASSEN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Setesdalsveien 240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4618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889 132 892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KÅTO INVEST AS</a:t>
            </a:r>
          </a:p>
        </p:txBody>
      </p:sp>
    </p:spTree>
  </p:cSld>
  <p:clrMapOvr>
    <a:masterClrMapping xmlns:a="http://schemas.openxmlformats.org/drawingml/2006/main"/>
  </p:clrMapOvr>
</p:sld>
</file>