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8a442d1e41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0ef50420f43a1"/>
  </p:sldMasterIdLst>
  <p:sldIdLst>
    <p:sldId xmlns:r="http://schemas.openxmlformats.org/officeDocument/2006/relationships" id="256" r:id="R1428f8cda6084764"/>
    <p:sldId xmlns:r="http://schemas.openxmlformats.org/officeDocument/2006/relationships" id="257" r:id="Rad52f0d85b5b4d26"/>
    <p:sldId xmlns:r="http://schemas.openxmlformats.org/officeDocument/2006/relationships" id="258" r:id="Ra40d281c33824a3b"/>
    <p:sldId xmlns:r="http://schemas.openxmlformats.org/officeDocument/2006/relationships" id="259" r:id="Rb9b712b561cf46d3"/>
    <p:sldId xmlns:r="http://schemas.openxmlformats.org/officeDocument/2006/relationships" id="260" r:id="R83191ac91de440ad"/>
    <p:sldId xmlns:r="http://schemas.openxmlformats.org/officeDocument/2006/relationships" id="261" r:id="Rd88ef917d9604146"/>
    <p:sldId xmlns:r="http://schemas.openxmlformats.org/officeDocument/2006/relationships" id="262" r:id="Rf11008f0c8f4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0ef50420f43a1" /><Relationship Type="http://schemas.openxmlformats.org/officeDocument/2006/relationships/slide" Target="/ppt/slides/slide1.xml" Id="R1428f8cda6084764" /><Relationship Type="http://schemas.openxmlformats.org/officeDocument/2006/relationships/slide" Target="/ppt/slides/slide2.xml" Id="Rad52f0d85b5b4d26" /><Relationship Type="http://schemas.openxmlformats.org/officeDocument/2006/relationships/slide" Target="/ppt/slides/slide3.xml" Id="Ra40d281c33824a3b" /><Relationship Type="http://schemas.openxmlformats.org/officeDocument/2006/relationships/slide" Target="/ppt/slides/slide4.xml" Id="Rb9b712b561cf46d3" /><Relationship Type="http://schemas.openxmlformats.org/officeDocument/2006/relationships/slide" Target="/ppt/slides/slide5.xml" Id="R83191ac91de440ad" /><Relationship Type="http://schemas.openxmlformats.org/officeDocument/2006/relationships/slide" Target="/ppt/slides/slide6.xml" Id="Rd88ef917d9604146" /><Relationship Type="http://schemas.openxmlformats.org/officeDocument/2006/relationships/slide" Target="/ppt/slides/slide7.xml" Id="Rf11008f0c8f4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210b5a690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bc1e1af3940be" /><Relationship Type="http://schemas.openxmlformats.org/officeDocument/2006/relationships/theme" Target="/ppt/slideMasters/theme/theme1.xml" Id="Rf8c5d60c7c46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bc1e1af39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05402a514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9a960c907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95f2b7efc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0bf3abab4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c7633b71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6093a6741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c744b3b8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FLESCUS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FLESCUS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16 463 883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16 509 234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MIDTHUN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Etterstadsletta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73 30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smidth@broadpark.no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889 137 312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FLESCUS AS</a:t>
            </a:r>
          </a:p>
        </p:txBody>
      </p:sp>
    </p:spTree>
  </p:cSld>
  <p:clrMapOvr>
    <a:masterClrMapping xmlns:a="http://schemas.openxmlformats.org/drawingml/2006/main"/>
  </p:clrMapOvr>
</p:sld>
</file>