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f81a22e8c04d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8cb146574549a7"/>
  </p:sldMasterIdLst>
  <p:sldIdLst>
    <p:sldId xmlns:r="http://schemas.openxmlformats.org/officeDocument/2006/relationships" id="256" r:id="Rf9b1579c048a4cb2"/>
    <p:sldId xmlns:r="http://schemas.openxmlformats.org/officeDocument/2006/relationships" id="257" r:id="Rd12271547acc4dfc"/>
    <p:sldId xmlns:r="http://schemas.openxmlformats.org/officeDocument/2006/relationships" id="258" r:id="R8e98d969499945b7"/>
    <p:sldId xmlns:r="http://schemas.openxmlformats.org/officeDocument/2006/relationships" id="259" r:id="Rbc1da6b458d040f6"/>
    <p:sldId xmlns:r="http://schemas.openxmlformats.org/officeDocument/2006/relationships" id="260" r:id="R028ef65aaf404865"/>
    <p:sldId xmlns:r="http://schemas.openxmlformats.org/officeDocument/2006/relationships" id="261" r:id="R84c12b94e99a476d"/>
    <p:sldId xmlns:r="http://schemas.openxmlformats.org/officeDocument/2006/relationships" id="262" r:id="Rd3444c5ec11647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8cb146574549a7" /><Relationship Type="http://schemas.openxmlformats.org/officeDocument/2006/relationships/slide" Target="/ppt/slides/slide1.xml" Id="Rf9b1579c048a4cb2" /><Relationship Type="http://schemas.openxmlformats.org/officeDocument/2006/relationships/slide" Target="/ppt/slides/slide2.xml" Id="Rd12271547acc4dfc" /><Relationship Type="http://schemas.openxmlformats.org/officeDocument/2006/relationships/slide" Target="/ppt/slides/slide3.xml" Id="R8e98d969499945b7" /><Relationship Type="http://schemas.openxmlformats.org/officeDocument/2006/relationships/slide" Target="/ppt/slides/slide4.xml" Id="Rbc1da6b458d040f6" /><Relationship Type="http://schemas.openxmlformats.org/officeDocument/2006/relationships/slide" Target="/ppt/slides/slide5.xml" Id="R028ef65aaf404865" /><Relationship Type="http://schemas.openxmlformats.org/officeDocument/2006/relationships/slide" Target="/ppt/slides/slide6.xml" Id="R84c12b94e99a476d" /><Relationship Type="http://schemas.openxmlformats.org/officeDocument/2006/relationships/slide" Target="/ppt/slides/slide7.xml" Id="Rd3444c5ec11647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7376693544d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6c391f00b4fbe" /><Relationship Type="http://schemas.openxmlformats.org/officeDocument/2006/relationships/theme" Target="/ppt/slideMasters/theme/theme1.xml" Id="R249a6db2082b46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6c391f00b4f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5d0f28416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6c28313454a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1e72d030341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3672ec79747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ac488528c4d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a9a2de1434d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f0b0e701243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PC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PC DAHL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−479 789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−479 789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−1 490 596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1 560 044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CARL JOHAN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Bjørgedalen 204A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46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889 146 842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DAHL AS</a:t>
            </a:r>
          </a:p>
        </p:txBody>
      </p:sp>
    </p:spTree>
  </p:cSld>
  <p:clrMapOvr>
    <a:masterClrMapping xmlns:a="http://schemas.openxmlformats.org/drawingml/2006/main"/>
  </p:clrMapOvr>
</p:sld>
</file>