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1b1e1a0bba4e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2e49c60dd841e8"/>
  </p:sldMasterIdLst>
  <p:sldIdLst>
    <p:sldId xmlns:r="http://schemas.openxmlformats.org/officeDocument/2006/relationships" id="256" r:id="Rc5820363c3b84539"/>
    <p:sldId xmlns:r="http://schemas.openxmlformats.org/officeDocument/2006/relationships" id="257" r:id="Recc7bac2d2ff4158"/>
    <p:sldId xmlns:r="http://schemas.openxmlformats.org/officeDocument/2006/relationships" id="258" r:id="R05eae756b9704b98"/>
    <p:sldId xmlns:r="http://schemas.openxmlformats.org/officeDocument/2006/relationships" id="259" r:id="R20752d5e93a04942"/>
    <p:sldId xmlns:r="http://schemas.openxmlformats.org/officeDocument/2006/relationships" id="260" r:id="Rb76d71a8dbe44162"/>
    <p:sldId xmlns:r="http://schemas.openxmlformats.org/officeDocument/2006/relationships" id="261" r:id="Rf382d075b0374681"/>
    <p:sldId xmlns:r="http://schemas.openxmlformats.org/officeDocument/2006/relationships" id="262" r:id="Rc388947e5a1441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2e49c60dd841e8" /><Relationship Type="http://schemas.openxmlformats.org/officeDocument/2006/relationships/slide" Target="/ppt/slides/slide1.xml" Id="Rc5820363c3b84539" /><Relationship Type="http://schemas.openxmlformats.org/officeDocument/2006/relationships/slide" Target="/ppt/slides/slide2.xml" Id="Recc7bac2d2ff4158" /><Relationship Type="http://schemas.openxmlformats.org/officeDocument/2006/relationships/slide" Target="/ppt/slides/slide3.xml" Id="R05eae756b9704b98" /><Relationship Type="http://schemas.openxmlformats.org/officeDocument/2006/relationships/slide" Target="/ppt/slides/slide4.xml" Id="R20752d5e93a04942" /><Relationship Type="http://schemas.openxmlformats.org/officeDocument/2006/relationships/slide" Target="/ppt/slides/slide5.xml" Id="Rb76d71a8dbe44162" /><Relationship Type="http://schemas.openxmlformats.org/officeDocument/2006/relationships/slide" Target="/ppt/slides/slide6.xml" Id="Rf382d075b0374681" /><Relationship Type="http://schemas.openxmlformats.org/officeDocument/2006/relationships/slide" Target="/ppt/slides/slide7.xml" Id="Rc388947e5a1441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df65a3aeda47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4e9ad5b40408b" /><Relationship Type="http://schemas.openxmlformats.org/officeDocument/2006/relationships/theme" Target="/ppt/slideMasters/theme/theme1.xml" Id="Ra286473c752740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74e9ad5b4040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6f270c6da4c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a530b8c724a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55b28ded24a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f171ea01d44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524df239048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3543ab6784f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129387eb047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OH SLÅKE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OH SLÅKE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 SLÅKE HOLDING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OH SLÅKE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OH SLÅKE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OH SLÅKE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138 504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14 839 422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14 999 151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OH SLÅKE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SLÅKE HAKTOR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SLÅKE RICHARD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SLÅKE ROBERT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SLÅKE ODD HAKTOR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OH SLÅKE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Slåke Invest AS, Holterveien 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1448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889 155 582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OH SLÅKE HOLDING AS</a:t>
            </a:r>
          </a:p>
        </p:txBody>
      </p:sp>
    </p:spTree>
  </p:cSld>
  <p:clrMapOvr>
    <a:masterClrMapping xmlns:a="http://schemas.openxmlformats.org/drawingml/2006/main"/>
  </p:clrMapOvr>
</p:sld>
</file>