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359d79e59e4e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bbfd34cb624329"/>
  </p:sldMasterIdLst>
  <p:sldIdLst>
    <p:sldId xmlns:r="http://schemas.openxmlformats.org/officeDocument/2006/relationships" id="256" r:id="R73ba3327100c4b97"/>
    <p:sldId xmlns:r="http://schemas.openxmlformats.org/officeDocument/2006/relationships" id="257" r:id="R8b053c5ec27e48ca"/>
    <p:sldId xmlns:r="http://schemas.openxmlformats.org/officeDocument/2006/relationships" id="258" r:id="R4f72604ce1e343bd"/>
    <p:sldId xmlns:r="http://schemas.openxmlformats.org/officeDocument/2006/relationships" id="259" r:id="Rd5f63efd47f048d4"/>
    <p:sldId xmlns:r="http://schemas.openxmlformats.org/officeDocument/2006/relationships" id="260" r:id="R90212d8169524e95"/>
    <p:sldId xmlns:r="http://schemas.openxmlformats.org/officeDocument/2006/relationships" id="261" r:id="R464d69f71b5946c4"/>
    <p:sldId xmlns:r="http://schemas.openxmlformats.org/officeDocument/2006/relationships" id="262" r:id="Rdd7f3cf66b3442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bbfd34cb624329" /><Relationship Type="http://schemas.openxmlformats.org/officeDocument/2006/relationships/slide" Target="/ppt/slides/slide1.xml" Id="R73ba3327100c4b97" /><Relationship Type="http://schemas.openxmlformats.org/officeDocument/2006/relationships/slide" Target="/ppt/slides/slide2.xml" Id="R8b053c5ec27e48ca" /><Relationship Type="http://schemas.openxmlformats.org/officeDocument/2006/relationships/slide" Target="/ppt/slides/slide3.xml" Id="R4f72604ce1e343bd" /><Relationship Type="http://schemas.openxmlformats.org/officeDocument/2006/relationships/slide" Target="/ppt/slides/slide4.xml" Id="Rd5f63efd47f048d4" /><Relationship Type="http://schemas.openxmlformats.org/officeDocument/2006/relationships/slide" Target="/ppt/slides/slide5.xml" Id="R90212d8169524e95" /><Relationship Type="http://schemas.openxmlformats.org/officeDocument/2006/relationships/slide" Target="/ppt/slides/slide6.xml" Id="R464d69f71b5946c4" /><Relationship Type="http://schemas.openxmlformats.org/officeDocument/2006/relationships/slide" Target="/ppt/slides/slide7.xml" Id="Rdd7f3cf66b3442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0e6cb452034f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e7da2463b94c0c" /><Relationship Type="http://schemas.openxmlformats.org/officeDocument/2006/relationships/theme" Target="/ppt/slideMasters/theme/theme1.xml" Id="R2a5d6d00616545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e7da2463b94c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9ea54a52284f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ebb4212ff849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6d60823c1e4b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14df92838c48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d4d5aab3f947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6690bcb93540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67d41ed40a46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KKS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KKS HOLDING AS ble etablert [år] og holder til i Drøbak.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496 800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57 185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145 440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14 537 892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15 556 317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SLÅKE KNUT SAUE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Knut Saue Slåke, Batteriveien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1443 Drøbak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889 155 612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KKS HOLDING AS</a:t>
            </a:r>
          </a:p>
        </p:txBody>
      </p:sp>
    </p:spTree>
  </p:cSld>
  <p:clrMapOvr>
    <a:masterClrMapping xmlns:a="http://schemas.openxmlformats.org/drawingml/2006/main"/>
  </p:clrMapOvr>
</p:sld>
</file>